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3" r:id="rId4"/>
    <p:sldId id="275" r:id="rId5"/>
    <p:sldId id="259" r:id="rId6"/>
    <p:sldId id="267" r:id="rId7"/>
    <p:sldId id="273" r:id="rId8"/>
    <p:sldId id="272" r:id="rId9"/>
    <p:sldId id="276" r:id="rId10"/>
    <p:sldId id="274" r:id="rId11"/>
    <p:sldId id="257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2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41488-614C-4A8A-82B6-88116DDA1AA8}" v="665" dt="2019-11-03T16:11:27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23" autoAdjust="0"/>
  </p:normalViewPr>
  <p:slideViewPr>
    <p:cSldViewPr snapToGrid="0">
      <p:cViewPr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wick, Stefanie" userId="86173c9a-f9f2-4d20-92c6-933846c40909" providerId="ADAL" clId="{EE041488-614C-4A8A-82B6-88116DDA1AA8}"/>
    <pc:docChg chg="undo redo custSel mod addSld delSld modSld sldOrd">
      <pc:chgData name="Zwick, Stefanie" userId="86173c9a-f9f2-4d20-92c6-933846c40909" providerId="ADAL" clId="{EE041488-614C-4A8A-82B6-88116DDA1AA8}" dt="2019-11-03T16:11:27.230" v="4247"/>
      <pc:docMkLst>
        <pc:docMk/>
      </pc:docMkLst>
      <pc:sldChg chg="addSp delSp modSp">
        <pc:chgData name="Zwick, Stefanie" userId="86173c9a-f9f2-4d20-92c6-933846c40909" providerId="ADAL" clId="{EE041488-614C-4A8A-82B6-88116DDA1AA8}" dt="2019-11-03T10:35:06.622" v="1184" actId="1076"/>
        <pc:sldMkLst>
          <pc:docMk/>
          <pc:sldMk cId="2591933259" sldId="256"/>
        </pc:sldMkLst>
        <pc:spChg chg="mod">
          <ac:chgData name="Zwick, Stefanie" userId="86173c9a-f9f2-4d20-92c6-933846c40909" providerId="ADAL" clId="{EE041488-614C-4A8A-82B6-88116DDA1AA8}" dt="2019-11-03T10:34:13.355" v="1175" actId="20577"/>
          <ac:spMkLst>
            <pc:docMk/>
            <pc:sldMk cId="2591933259" sldId="256"/>
            <ac:spMk id="9" creationId="{9B6E8BCB-3672-4A0F-B67E-A1ECA390406F}"/>
          </ac:spMkLst>
        </pc:spChg>
        <pc:spChg chg="add mod">
          <ac:chgData name="Zwick, Stefanie" userId="86173c9a-f9f2-4d20-92c6-933846c40909" providerId="ADAL" clId="{EE041488-614C-4A8A-82B6-88116DDA1AA8}" dt="2019-11-03T10:35:06.622" v="1184" actId="1076"/>
          <ac:spMkLst>
            <pc:docMk/>
            <pc:sldMk cId="2591933259" sldId="256"/>
            <ac:spMk id="11" creationId="{1EB302D5-131A-4FC0-B750-E764C0881A5A}"/>
          </ac:spMkLst>
        </pc:spChg>
        <pc:spChg chg="add del mod">
          <ac:chgData name="Zwick, Stefanie" userId="86173c9a-f9f2-4d20-92c6-933846c40909" providerId="ADAL" clId="{EE041488-614C-4A8A-82B6-88116DDA1AA8}" dt="2019-11-03T10:34:19.440" v="1176"/>
          <ac:spMkLst>
            <pc:docMk/>
            <pc:sldMk cId="2591933259" sldId="256"/>
            <ac:spMk id="12" creationId="{4B832437-D477-4F18-BC62-5D31F027C9E3}"/>
          </ac:spMkLst>
        </pc:spChg>
      </pc:sldChg>
      <pc:sldChg chg="addSp delSp modSp modNotesTx">
        <pc:chgData name="Zwick, Stefanie" userId="86173c9a-f9f2-4d20-92c6-933846c40909" providerId="ADAL" clId="{EE041488-614C-4A8A-82B6-88116DDA1AA8}" dt="2019-11-03T11:14:50.490" v="1504" actId="20577"/>
        <pc:sldMkLst>
          <pc:docMk/>
          <pc:sldMk cId="2944225459" sldId="257"/>
        </pc:sldMkLst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0:51.211" v="1437" actId="1076"/>
          <ac:spMkLst>
            <pc:docMk/>
            <pc:sldMk cId="2944225459" sldId="257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1" creationId="{D1FAC4C2-6FE0-4EE0-BB09-BB83036D16D5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2:47.477" v="1470" actId="1076"/>
          <ac:spMkLst>
            <pc:docMk/>
            <pc:sldMk cId="2944225459" sldId="257"/>
            <ac:spMk id="23" creationId="{B11C3866-8851-49C1-80B3-32AB5B1B629F}"/>
          </ac:spMkLst>
        </pc:spChg>
        <pc:spChg chg="del mod">
          <ac:chgData name="Zwick, Stefanie" userId="86173c9a-f9f2-4d20-92c6-933846c40909" providerId="ADAL" clId="{EE041488-614C-4A8A-82B6-88116DDA1AA8}" dt="2019-11-03T11:12:25.708" v="1464" actId="478"/>
          <ac:spMkLst>
            <pc:docMk/>
            <pc:sldMk cId="2944225459" sldId="257"/>
            <ac:spMk id="24" creationId="{BDC734EE-2E02-4369-92CA-9BC5965A49E2}"/>
          </ac:spMkLst>
        </pc:spChg>
        <pc:spChg chg="del mod">
          <ac:chgData name="Zwick, Stefanie" userId="86173c9a-f9f2-4d20-92c6-933846c40909" providerId="ADAL" clId="{EE041488-614C-4A8A-82B6-88116DDA1AA8}" dt="2019-11-03T11:13:18.992" v="1481" actId="478"/>
          <ac:spMkLst>
            <pc:docMk/>
            <pc:sldMk cId="2944225459" sldId="257"/>
            <ac:spMk id="25" creationId="{ACA8210C-9724-44AE-A0E4-619F7A895720}"/>
          </ac:spMkLst>
        </pc:spChg>
        <pc:spChg chg="add del mod ord">
          <ac:chgData name="Zwick, Stefanie" userId="86173c9a-f9f2-4d20-92c6-933846c40909" providerId="ADAL" clId="{EE041488-614C-4A8A-82B6-88116DDA1AA8}" dt="2019-11-03T09:58:58.987" v="1082" actId="478"/>
          <ac:spMkLst>
            <pc:docMk/>
            <pc:sldMk cId="2944225459" sldId="257"/>
            <ac:spMk id="30" creationId="{7BBF5247-3547-4591-8C69-565030043B64}"/>
          </ac:spMkLst>
        </pc:spChg>
        <pc:spChg chg="add del mod">
          <ac:chgData name="Zwick, Stefanie" userId="86173c9a-f9f2-4d20-92c6-933846c40909" providerId="ADAL" clId="{EE041488-614C-4A8A-82B6-88116DDA1AA8}" dt="2019-11-03T09:58:23.834" v="1079" actId="478"/>
          <ac:spMkLst>
            <pc:docMk/>
            <pc:sldMk cId="2944225459" sldId="257"/>
            <ac:spMk id="31" creationId="{D3E79BDC-BBD6-4D8E-B87A-7F460C008443}"/>
          </ac:spMkLst>
        </pc:spChg>
        <pc:spChg chg="add mod ord">
          <ac:chgData name="Zwick, Stefanie" userId="86173c9a-f9f2-4d20-92c6-933846c40909" providerId="ADAL" clId="{EE041488-614C-4A8A-82B6-88116DDA1AA8}" dt="2019-11-03T11:13:16.370" v="1480" actId="14100"/>
          <ac:spMkLst>
            <pc:docMk/>
            <pc:sldMk cId="2944225459" sldId="257"/>
            <ac:spMk id="32" creationId="{61FB887F-F56C-4791-B244-A2FE1CF44912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5" creationId="{35371E9D-0119-465E-86EB-29CA7579D66F}"/>
          </ac:spMkLst>
        </pc:spChg>
        <pc:spChg chg="add del mod ord">
          <ac:chgData name="Zwick, Stefanie" userId="86173c9a-f9f2-4d20-92c6-933846c40909" providerId="ADAL" clId="{EE041488-614C-4A8A-82B6-88116DDA1AA8}" dt="2019-11-03T11:14:07.061" v="1492" actId="478"/>
          <ac:spMkLst>
            <pc:docMk/>
            <pc:sldMk cId="2944225459" sldId="257"/>
            <ac:spMk id="36" creationId="{BA4DBF0C-FDC0-44D0-8701-F72120D66397}"/>
          </ac:spMkLst>
        </pc:spChg>
        <pc:spChg chg="add del mod ord">
          <ac:chgData name="Zwick, Stefanie" userId="86173c9a-f9f2-4d20-92c6-933846c40909" providerId="ADAL" clId="{EE041488-614C-4A8A-82B6-88116DDA1AA8}" dt="2019-11-03T11:14:08.395" v="1493" actId="478"/>
          <ac:spMkLst>
            <pc:docMk/>
            <pc:sldMk cId="2944225459" sldId="257"/>
            <ac:spMk id="37" creationId="{CB959BC6-32DA-4E1E-A337-ED44FB4A53CE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17" creationId="{E4E579CF-6B01-453E-8ACF-0F3B493705CC}"/>
          </ac:picMkLst>
        </pc:picChg>
        <pc:picChg chg="del mod">
          <ac:chgData name="Zwick, Stefanie" userId="86173c9a-f9f2-4d20-92c6-933846c40909" providerId="ADAL" clId="{EE041488-614C-4A8A-82B6-88116DDA1AA8}" dt="2019-11-03T09:43:30.889" v="548" actId="478"/>
          <ac:picMkLst>
            <pc:docMk/>
            <pc:sldMk cId="2944225459" sldId="257"/>
            <ac:picMk id="18" creationId="{B1D6D3F6-BF6C-468E-9D8C-B6ADF7B8EEF2}"/>
          </ac:picMkLst>
        </pc:picChg>
        <pc:picChg chg="mod">
          <ac:chgData name="Zwick, Stefanie" userId="86173c9a-f9f2-4d20-92c6-933846c40909" providerId="ADAL" clId="{EE041488-614C-4A8A-82B6-88116DDA1AA8}" dt="2019-11-03T11:10:45.397" v="1436" actId="408"/>
          <ac:picMkLst>
            <pc:docMk/>
            <pc:sldMk cId="2944225459" sldId="257"/>
            <ac:picMk id="19" creationId="{4816F0B3-6F95-4E37-BEAA-4DB21F413BC8}"/>
          </ac:picMkLst>
        </pc:picChg>
        <pc:picChg chg="add mod modCrop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28" creationId="{530F9EDE-CAAC-4694-B4EF-3A178B8109CA}"/>
          </ac:picMkLst>
        </pc:picChg>
        <pc:picChg chg="add del mod">
          <ac:chgData name="Zwick, Stefanie" userId="86173c9a-f9f2-4d20-92c6-933846c40909" providerId="ADAL" clId="{EE041488-614C-4A8A-82B6-88116DDA1AA8}" dt="2019-11-03T09:44:17.303" v="565" actId="478"/>
          <ac:picMkLst>
            <pc:docMk/>
            <pc:sldMk cId="2944225459" sldId="257"/>
            <ac:picMk id="29" creationId="{16D82B22-2A25-41B0-BE12-F80F013BB715}"/>
          </ac:picMkLst>
        </pc:picChg>
        <pc:cxnChg chg="add del mod">
          <ac:chgData name="Zwick, Stefanie" userId="86173c9a-f9f2-4d20-92c6-933846c40909" providerId="ADAL" clId="{EE041488-614C-4A8A-82B6-88116DDA1AA8}" dt="2019-11-03T11:10:38.997" v="1435" actId="478"/>
          <ac:cxnSpMkLst>
            <pc:docMk/>
            <pc:sldMk cId="2944225459" sldId="257"/>
            <ac:cxnSpMk id="34" creationId="{B5F15DE5-076A-44E9-A357-B6C1FBEE21CF}"/>
          </ac:cxnSpMkLst>
        </pc:cxnChg>
      </pc:sldChg>
      <pc:sldChg chg="del">
        <pc:chgData name="Zwick, Stefanie" userId="86173c9a-f9f2-4d20-92c6-933846c40909" providerId="ADAL" clId="{EE041488-614C-4A8A-82B6-88116DDA1AA8}" dt="2019-11-03T10:59:45.815" v="1323" actId="2696"/>
        <pc:sldMkLst>
          <pc:docMk/>
          <pc:sldMk cId="2912478160" sldId="258"/>
        </pc:sldMkLst>
      </pc:sldChg>
      <pc:sldChg chg="addSp delSp modSp ord modAnim modNotesTx">
        <pc:chgData name="Zwick, Stefanie" userId="86173c9a-f9f2-4d20-92c6-933846c40909" providerId="ADAL" clId="{EE041488-614C-4A8A-82B6-88116DDA1AA8}" dt="2019-11-03T15:44:30.600" v="4246"/>
        <pc:sldMkLst>
          <pc:docMk/>
          <pc:sldMk cId="2329253527" sldId="259"/>
        </pc:sldMkLst>
        <pc:spChg chg="add del mod">
          <ac:chgData name="Zwick, Stefanie" userId="86173c9a-f9f2-4d20-92c6-933846c40909" providerId="ADAL" clId="{EE041488-614C-4A8A-82B6-88116DDA1AA8}" dt="2019-11-03T12:34:21.628" v="2152" actId="478"/>
          <ac:spMkLst>
            <pc:docMk/>
            <pc:sldMk cId="2329253527" sldId="259"/>
            <ac:spMk id="16" creationId="{7FB176CC-4F85-4CC6-ABF3-C47034D45DB7}"/>
          </ac:spMkLst>
        </pc:spChg>
        <pc:spChg chg="add del mod">
          <ac:chgData name="Zwick, Stefanie" userId="86173c9a-f9f2-4d20-92c6-933846c40909" providerId="ADAL" clId="{EE041488-614C-4A8A-82B6-88116DDA1AA8}" dt="2019-11-03T12:31:25.334" v="2106" actId="478"/>
          <ac:spMkLst>
            <pc:docMk/>
            <pc:sldMk cId="2329253527" sldId="259"/>
            <ac:spMk id="17" creationId="{96F943FB-52B2-4F07-A0AC-153E115C598D}"/>
          </ac:spMkLst>
        </pc:spChg>
        <pc:spChg chg="add del">
          <ac:chgData name="Zwick, Stefanie" userId="86173c9a-f9f2-4d20-92c6-933846c40909" providerId="ADAL" clId="{EE041488-614C-4A8A-82B6-88116DDA1AA8}" dt="2019-11-03T11:35:22.965" v="1624" actId="478"/>
          <ac:spMkLst>
            <pc:docMk/>
            <pc:sldMk cId="2329253527" sldId="259"/>
            <ac:spMk id="18" creationId="{801C31BB-74B8-4BFE-9B34-02F9908EC521}"/>
          </ac:spMkLst>
        </pc:spChg>
        <pc:spChg chg="add mod">
          <ac:chgData name="Zwick, Stefanie" userId="86173c9a-f9f2-4d20-92c6-933846c40909" providerId="ADAL" clId="{EE041488-614C-4A8A-82B6-88116DDA1AA8}" dt="2019-11-03T12:33:26.519" v="2146" actId="1076"/>
          <ac:spMkLst>
            <pc:docMk/>
            <pc:sldMk cId="2329253527" sldId="259"/>
            <ac:spMk id="19" creationId="{B47D0AA4-F71A-4311-8468-266864CB0B73}"/>
          </ac:spMkLst>
        </pc:spChg>
        <pc:spChg chg="add del">
          <ac:chgData name="Zwick, Stefanie" userId="86173c9a-f9f2-4d20-92c6-933846c40909" providerId="ADAL" clId="{EE041488-614C-4A8A-82B6-88116DDA1AA8}" dt="2019-11-03T12:34:33.787" v="2155" actId="478"/>
          <ac:spMkLst>
            <pc:docMk/>
            <pc:sldMk cId="2329253527" sldId="259"/>
            <ac:spMk id="20" creationId="{1705B8EC-42CD-4634-A91E-9A6332F88E0C}"/>
          </ac:spMkLst>
        </pc:spChg>
        <pc:spChg chg="add del">
          <ac:chgData name="Zwick, Stefanie" userId="86173c9a-f9f2-4d20-92c6-933846c40909" providerId="ADAL" clId="{EE041488-614C-4A8A-82B6-88116DDA1AA8}" dt="2019-11-03T12:34:43.670" v="2158" actId="478"/>
          <ac:spMkLst>
            <pc:docMk/>
            <pc:sldMk cId="2329253527" sldId="259"/>
            <ac:spMk id="23" creationId="{FF34A282-F234-4C58-985A-4A9009F7BB56}"/>
          </ac:spMkLst>
        </pc:spChg>
        <pc:spChg chg="add mod">
          <ac:chgData name="Zwick, Stefanie" userId="86173c9a-f9f2-4d20-92c6-933846c40909" providerId="ADAL" clId="{EE041488-614C-4A8A-82B6-88116DDA1AA8}" dt="2019-11-03T12:37:40.230" v="2253" actId="20577"/>
          <ac:spMkLst>
            <pc:docMk/>
            <pc:sldMk cId="2329253527" sldId="259"/>
            <ac:spMk id="24" creationId="{1BCAEEBA-C540-462C-AA67-4AC4A307F79E}"/>
          </ac:spMkLst>
        </pc:spChg>
        <pc:spChg chg="add mod">
          <ac:chgData name="Zwick, Stefanie" userId="86173c9a-f9f2-4d20-92c6-933846c40909" providerId="ADAL" clId="{EE041488-614C-4A8A-82B6-88116DDA1AA8}" dt="2019-11-03T12:37:26.967" v="2240" actId="6549"/>
          <ac:spMkLst>
            <pc:docMk/>
            <pc:sldMk cId="2329253527" sldId="259"/>
            <ac:spMk id="25" creationId="{D9CAAD0A-AEA8-4906-B374-033A6D2E4AA9}"/>
          </ac:spMkLst>
        </pc:spChg>
        <pc:spChg chg="add mod">
          <ac:chgData name="Zwick, Stefanie" userId="86173c9a-f9f2-4d20-92c6-933846c40909" providerId="ADAL" clId="{EE041488-614C-4A8A-82B6-88116DDA1AA8}" dt="2019-11-03T12:36:21.189" v="2164" actId="1076"/>
          <ac:spMkLst>
            <pc:docMk/>
            <pc:sldMk cId="2329253527" sldId="259"/>
            <ac:spMk id="26" creationId="{C4BDEC67-5F94-423A-97AC-BB6CFEBFCF81}"/>
          </ac:spMkLst>
        </pc:spChg>
        <pc:spChg chg="add mod">
          <ac:chgData name="Zwick, Stefanie" userId="86173c9a-f9f2-4d20-92c6-933846c40909" providerId="ADAL" clId="{EE041488-614C-4A8A-82B6-88116DDA1AA8}" dt="2019-11-03T12:36:16.994" v="2163" actId="1076"/>
          <ac:spMkLst>
            <pc:docMk/>
            <pc:sldMk cId="2329253527" sldId="259"/>
            <ac:spMk id="27" creationId="{BE03DA87-A203-4594-B674-4F27B555A59F}"/>
          </ac:spMkLst>
        </pc:spChg>
        <pc:spChg chg="add mod">
          <ac:chgData name="Zwick, Stefanie" userId="86173c9a-f9f2-4d20-92c6-933846c40909" providerId="ADAL" clId="{EE041488-614C-4A8A-82B6-88116DDA1AA8}" dt="2019-11-03T12:34:19.539" v="2151" actId="207"/>
          <ac:spMkLst>
            <pc:docMk/>
            <pc:sldMk cId="2329253527" sldId="259"/>
            <ac:spMk id="28" creationId="{05E37586-6F1B-4ECF-B187-3C2631CACC4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29" creationId="{89F5B589-712B-4C27-95A0-1F40228C3D8C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0" creationId="{BEF346D4-39CF-4723-A62A-F080CF7BDEF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1" creationId="{ECFFC5E0-D441-4D9C-AB04-7F801C98640D}"/>
          </ac:spMkLst>
        </pc:spChg>
        <pc:picChg chg="add mod modCrop">
          <ac:chgData name="Zwick, Stefanie" userId="86173c9a-f9f2-4d20-92c6-933846c40909" providerId="ADAL" clId="{EE041488-614C-4A8A-82B6-88116DDA1AA8}" dt="2019-11-03T11:33:48.402" v="1531" actId="1076"/>
          <ac:picMkLst>
            <pc:docMk/>
            <pc:sldMk cId="2329253527" sldId="259"/>
            <ac:picMk id="15" creationId="{26F7A93E-DB7B-47BC-8345-C0E9018B933F}"/>
          </ac:picMkLst>
        </pc:picChg>
        <pc:picChg chg="add mod">
          <ac:chgData name="Zwick, Stefanie" userId="86173c9a-f9f2-4d20-92c6-933846c40909" providerId="ADAL" clId="{EE041488-614C-4A8A-82B6-88116DDA1AA8}" dt="2019-11-03T12:36:16.994" v="2163" actId="1076"/>
          <ac:picMkLst>
            <pc:docMk/>
            <pc:sldMk cId="2329253527" sldId="259"/>
            <ac:picMk id="21" creationId="{54B2D550-AFB7-4692-A9C8-19BE41B8DE58}"/>
          </ac:picMkLst>
        </pc:picChg>
        <pc:picChg chg="add mod">
          <ac:chgData name="Zwick, Stefanie" userId="86173c9a-f9f2-4d20-92c6-933846c40909" providerId="ADAL" clId="{EE041488-614C-4A8A-82B6-88116DDA1AA8}" dt="2019-11-03T12:36:21.189" v="2164" actId="1076"/>
          <ac:picMkLst>
            <pc:docMk/>
            <pc:sldMk cId="2329253527" sldId="259"/>
            <ac:picMk id="22" creationId="{DB2E4D23-9798-4BA4-A3A0-E4AEC3F4CC6E}"/>
          </ac:picMkLst>
        </pc:picChg>
      </pc:sldChg>
      <pc:sldChg chg="addSp del">
        <pc:chgData name="Zwick, Stefanie" userId="86173c9a-f9f2-4d20-92c6-933846c40909" providerId="ADAL" clId="{EE041488-614C-4A8A-82B6-88116DDA1AA8}" dt="2019-11-03T13:23:39.653" v="3377" actId="2696"/>
        <pc:sldMkLst>
          <pc:docMk/>
          <pc:sldMk cId="3579988532" sldId="260"/>
        </pc:sldMkLst>
        <pc:spChg chg="add">
          <ac:chgData name="Zwick, Stefanie" userId="86173c9a-f9f2-4d20-92c6-933846c40909" providerId="ADAL" clId="{EE041488-614C-4A8A-82B6-88116DDA1AA8}" dt="2019-11-03T10:34:31.483" v="1177"/>
          <ac:spMkLst>
            <pc:docMk/>
            <pc:sldMk cId="3579988532" sldId="260"/>
            <ac:spMk id="8" creationId="{4C93FD61-6E74-4A56-9684-9FA65D018CB8}"/>
          </ac:spMkLst>
        </pc:spChg>
      </pc:sldChg>
      <pc:sldChg chg="modSp add del setBg">
        <pc:chgData name="Zwick, Stefanie" userId="86173c9a-f9f2-4d20-92c6-933846c40909" providerId="ADAL" clId="{EE041488-614C-4A8A-82B6-88116DDA1AA8}" dt="2019-11-03T10:52:15.872" v="1314" actId="2696"/>
        <pc:sldMkLst>
          <pc:docMk/>
          <pc:sldMk cId="2207557513" sldId="261"/>
        </pc:sldMkLst>
        <pc:spChg chg="mod">
          <ac:chgData name="Zwick, Stefanie" userId="86173c9a-f9f2-4d20-92c6-933846c40909" providerId="ADAL" clId="{EE041488-614C-4A8A-82B6-88116DDA1AA8}" dt="2019-11-03T10:49:43.263" v="1281" actId="20577"/>
          <ac:spMkLst>
            <pc:docMk/>
            <pc:sldMk cId="2207557513" sldId="261"/>
            <ac:spMk id="23" creationId="{B11C3866-8851-49C1-80B3-32AB5B1B629F}"/>
          </ac:spMkLst>
        </pc:spChg>
        <pc:spChg chg="mod">
          <ac:chgData name="Zwick, Stefanie" userId="86173c9a-f9f2-4d20-92c6-933846c40909" providerId="ADAL" clId="{EE041488-614C-4A8A-82B6-88116DDA1AA8}" dt="2019-11-03T10:51:40.319" v="1303" actId="108"/>
          <ac:spMkLst>
            <pc:docMk/>
            <pc:sldMk cId="2207557513" sldId="261"/>
            <ac:spMk id="24" creationId="{BDC734EE-2E02-4369-92CA-9BC5965A49E2}"/>
          </ac:spMkLst>
        </pc:spChg>
      </pc:sldChg>
      <pc:sldChg chg="modSp add del ord">
        <pc:chgData name="Zwick, Stefanie" userId="86173c9a-f9f2-4d20-92c6-933846c40909" providerId="ADAL" clId="{EE041488-614C-4A8A-82B6-88116DDA1AA8}" dt="2019-11-03T11:15:53.425" v="1523" actId="2696"/>
        <pc:sldMkLst>
          <pc:docMk/>
          <pc:sldMk cId="1183845490" sldId="262"/>
        </pc:sldMkLst>
        <pc:spChg chg="mod">
          <ac:chgData name="Zwick, Stefanie" userId="86173c9a-f9f2-4d20-92c6-933846c40909" providerId="ADAL" clId="{EE041488-614C-4A8A-82B6-88116DDA1AA8}" dt="2019-11-03T11:04:45.177" v="1376" actId="207"/>
          <ac:spMkLst>
            <pc:docMk/>
            <pc:sldMk cId="1183845490" sldId="262"/>
            <ac:spMk id="24" creationId="{BDC734EE-2E02-4369-92CA-9BC5965A49E2}"/>
          </ac:spMkLst>
        </pc:spChg>
        <pc:spChg chg="mod">
          <ac:chgData name="Zwick, Stefanie" userId="86173c9a-f9f2-4d20-92c6-933846c40909" providerId="ADAL" clId="{EE041488-614C-4A8A-82B6-88116DDA1AA8}" dt="2019-11-03T11:05:25.704" v="1377" actId="207"/>
          <ac:spMkLst>
            <pc:docMk/>
            <pc:sldMk cId="1183845490" sldId="262"/>
            <ac:spMk id="25" creationId="{ACA8210C-9724-44AE-A0E4-619F7A895720}"/>
          </ac:spMkLst>
        </pc:spChg>
      </pc:sldChg>
      <pc:sldChg chg="addSp delSp modSp add mod ord setBg modAnim">
        <pc:chgData name="Zwick, Stefanie" userId="86173c9a-f9f2-4d20-92c6-933846c40909" providerId="ADAL" clId="{EE041488-614C-4A8A-82B6-88116DDA1AA8}" dt="2019-11-03T15:09:50.943" v="4008" actId="408"/>
        <pc:sldMkLst>
          <pc:docMk/>
          <pc:sldMk cId="1139602296" sldId="263"/>
        </pc:sldMkLst>
        <pc:spChg chg="del mod">
          <ac:chgData name="Zwick, Stefanie" userId="86173c9a-f9f2-4d20-92c6-933846c40909" providerId="ADAL" clId="{EE041488-614C-4A8A-82B6-88116DDA1AA8}" dt="2019-11-03T13:58:41.055" v="3443" actId="478"/>
          <ac:spMkLst>
            <pc:docMk/>
            <pc:sldMk cId="1139602296" sldId="263"/>
            <ac:spMk id="2" creationId="{3DAF7376-158E-49F3-9464-E13821B45212}"/>
          </ac:spMkLst>
        </pc:spChg>
        <pc:spChg chg="del">
          <ac:chgData name="Zwick, Stefanie" userId="86173c9a-f9f2-4d20-92c6-933846c40909" providerId="ADAL" clId="{EE041488-614C-4A8A-82B6-88116DDA1AA8}" dt="2019-11-03T13:24:41.235" v="3411" actId="478"/>
          <ac:spMkLst>
            <pc:docMk/>
            <pc:sldMk cId="1139602296" sldId="263"/>
            <ac:spMk id="3" creationId="{960909BB-4A0F-4D0B-AE3B-6F81DE9CD05B}"/>
          </ac:spMkLst>
        </pc:spChg>
        <pc:spChg chg="add del mod">
          <ac:chgData name="Zwick, Stefanie" userId="86173c9a-f9f2-4d20-92c6-933846c40909" providerId="ADAL" clId="{EE041488-614C-4A8A-82B6-88116DDA1AA8}" dt="2019-11-03T13:59:03.264" v="3474"/>
          <ac:spMkLst>
            <pc:docMk/>
            <pc:sldMk cId="1139602296" sldId="263"/>
            <ac:spMk id="13" creationId="{9FA9C563-3F42-4A03-8874-F1B921E5E5D1}"/>
          </ac:spMkLst>
        </pc:spChg>
        <pc:spChg chg="add del mod">
          <ac:chgData name="Zwick, Stefanie" userId="86173c9a-f9f2-4d20-92c6-933846c40909" providerId="ADAL" clId="{EE041488-614C-4A8A-82B6-88116DDA1AA8}" dt="2019-11-03T13:59:18.292" v="3476" actId="478"/>
          <ac:spMkLst>
            <pc:docMk/>
            <pc:sldMk cId="1139602296" sldId="263"/>
            <ac:spMk id="14" creationId="{E03C495C-C852-473E-BB89-B1A89ABCA451}"/>
          </ac:spMkLst>
        </pc:spChg>
        <pc:spChg chg="add del mod">
          <ac:chgData name="Zwick, Stefanie" userId="86173c9a-f9f2-4d20-92c6-933846c40909" providerId="ADAL" clId="{EE041488-614C-4A8A-82B6-88116DDA1AA8}" dt="2019-11-03T14:00:13.518" v="3517" actId="478"/>
          <ac:spMkLst>
            <pc:docMk/>
            <pc:sldMk cId="1139602296" sldId="263"/>
            <ac:spMk id="15" creationId="{5D01E3D1-2A3B-4166-B43B-8A14787DB1D5}"/>
          </ac:spMkLst>
        </pc:spChg>
        <pc:spChg chg="add del mod">
          <ac:chgData name="Zwick, Stefanie" userId="86173c9a-f9f2-4d20-92c6-933846c40909" providerId="ADAL" clId="{EE041488-614C-4A8A-82B6-88116DDA1AA8}" dt="2019-11-03T14:39:41.798" v="3734" actId="478"/>
          <ac:spMkLst>
            <pc:docMk/>
            <pc:sldMk cId="1139602296" sldId="263"/>
            <ac:spMk id="16" creationId="{9EAC2811-7EAB-40B3-B15B-DAB57FAD167F}"/>
          </ac:spMkLst>
        </pc:spChg>
        <pc:spChg chg="add mod">
          <ac:chgData name="Zwick, Stefanie" userId="86173c9a-f9f2-4d20-92c6-933846c40909" providerId="ADAL" clId="{EE041488-614C-4A8A-82B6-88116DDA1AA8}" dt="2019-11-03T14:39:38.204" v="3733"/>
          <ac:spMkLst>
            <pc:docMk/>
            <pc:sldMk cId="1139602296" sldId="263"/>
            <ac:spMk id="22" creationId="{ED7C07B0-D6AF-4430-9676-5F30140414C8}"/>
          </ac:spMkLst>
        </pc:spChg>
        <pc:picChg chg="add mod">
          <ac:chgData name="Zwick, Stefanie" userId="86173c9a-f9f2-4d20-92c6-933846c40909" providerId="ADAL" clId="{EE041488-614C-4A8A-82B6-88116DDA1AA8}" dt="2019-11-03T15:09:31.603" v="4005" actId="408"/>
          <ac:picMkLst>
            <pc:docMk/>
            <pc:sldMk cId="1139602296" sldId="263"/>
            <ac:picMk id="5" creationId="{2B8D18E7-08D5-4E01-AB22-7B745C5DFB5A}"/>
          </ac:picMkLst>
        </pc:picChg>
        <pc:picChg chg="add mod">
          <ac:chgData name="Zwick, Stefanie" userId="86173c9a-f9f2-4d20-92c6-933846c40909" providerId="ADAL" clId="{EE041488-614C-4A8A-82B6-88116DDA1AA8}" dt="2019-11-03T15:09:36.342" v="4006" actId="408"/>
          <ac:picMkLst>
            <pc:docMk/>
            <pc:sldMk cId="1139602296" sldId="263"/>
            <ac:picMk id="7" creationId="{0F6BC9E1-58C3-4302-A6D7-A4CDCA539B19}"/>
          </ac:picMkLst>
        </pc:picChg>
        <pc:picChg chg="add mod">
          <ac:chgData name="Zwick, Stefanie" userId="86173c9a-f9f2-4d20-92c6-933846c40909" providerId="ADAL" clId="{EE041488-614C-4A8A-82B6-88116DDA1AA8}" dt="2019-11-03T15:09:45.527" v="4007" actId="408"/>
          <ac:picMkLst>
            <pc:docMk/>
            <pc:sldMk cId="1139602296" sldId="263"/>
            <ac:picMk id="9" creationId="{BEB0A418-DC95-41C7-9C32-B55BEEA51CE8}"/>
          </ac:picMkLst>
        </pc:picChg>
        <pc:picChg chg="add mod">
          <ac:chgData name="Zwick, Stefanie" userId="86173c9a-f9f2-4d20-92c6-933846c40909" providerId="ADAL" clId="{EE041488-614C-4A8A-82B6-88116DDA1AA8}" dt="2019-11-03T15:09:50.943" v="4008" actId="408"/>
          <ac:picMkLst>
            <pc:docMk/>
            <pc:sldMk cId="1139602296" sldId="263"/>
            <ac:picMk id="11" creationId="{8A7A92D3-95EA-43B1-A8D1-8423B9DDF352}"/>
          </ac:picMkLst>
        </pc:picChg>
        <pc:picChg chg="add del">
          <ac:chgData name="Zwick, Stefanie" userId="86173c9a-f9f2-4d20-92c6-933846c40909" providerId="ADAL" clId="{EE041488-614C-4A8A-82B6-88116DDA1AA8}" dt="2019-11-03T14:00:30.203" v="3521" actId="478"/>
          <ac:picMkLst>
            <pc:docMk/>
            <pc:sldMk cId="1139602296" sldId="263"/>
            <ac:picMk id="17" creationId="{54FB9DE5-7099-4AA2-A631-F6B56A6FEFEA}"/>
          </ac:picMkLst>
        </pc:picChg>
        <pc:picChg chg="add del">
          <ac:chgData name="Zwick, Stefanie" userId="86173c9a-f9f2-4d20-92c6-933846c40909" providerId="ADAL" clId="{EE041488-614C-4A8A-82B6-88116DDA1AA8}" dt="2019-11-03T14:00:41.028" v="3524" actId="478"/>
          <ac:picMkLst>
            <pc:docMk/>
            <pc:sldMk cId="1139602296" sldId="263"/>
            <ac:picMk id="18" creationId="{48F23ACB-B667-4C3E-B610-A7BD72B8D005}"/>
          </ac:picMkLst>
        </pc:picChg>
        <pc:picChg chg="add del">
          <ac:chgData name="Zwick, Stefanie" userId="86173c9a-f9f2-4d20-92c6-933846c40909" providerId="ADAL" clId="{EE041488-614C-4A8A-82B6-88116DDA1AA8}" dt="2019-11-03T14:00:50.176" v="3527" actId="478"/>
          <ac:picMkLst>
            <pc:docMk/>
            <pc:sldMk cId="1139602296" sldId="263"/>
            <ac:picMk id="19" creationId="{EA775ED8-5469-454B-BE9D-4D8631003AC2}"/>
          </ac:picMkLst>
        </pc:picChg>
        <pc:picChg chg="add del">
          <ac:chgData name="Zwick, Stefanie" userId="86173c9a-f9f2-4d20-92c6-933846c40909" providerId="ADAL" clId="{EE041488-614C-4A8A-82B6-88116DDA1AA8}" dt="2019-11-03T14:01:00.384" v="3530" actId="478"/>
          <ac:picMkLst>
            <pc:docMk/>
            <pc:sldMk cId="1139602296" sldId="263"/>
            <ac:picMk id="20" creationId="{EF3B58CB-D236-472D-9F52-F8E5107D4F9C}"/>
          </ac:picMkLst>
        </pc:picChg>
        <pc:picChg chg="add del">
          <ac:chgData name="Zwick, Stefanie" userId="86173c9a-f9f2-4d20-92c6-933846c40909" providerId="ADAL" clId="{EE041488-614C-4A8A-82B6-88116DDA1AA8}" dt="2019-11-03T14:01:07.834" v="3533" actId="478"/>
          <ac:picMkLst>
            <pc:docMk/>
            <pc:sldMk cId="1139602296" sldId="263"/>
            <ac:picMk id="21" creationId="{D3DECE66-7B06-48E5-8FD1-6D735D233FC1}"/>
          </ac:picMkLst>
        </pc:picChg>
      </pc:sldChg>
      <pc:sldChg chg="addSp delSp modSp add">
        <pc:chgData name="Zwick, Stefanie" userId="86173c9a-f9f2-4d20-92c6-933846c40909" providerId="ADAL" clId="{EE041488-614C-4A8A-82B6-88116DDA1AA8}" dt="2019-11-03T15:33:29.274" v="4244" actId="14100"/>
        <pc:sldMkLst>
          <pc:docMk/>
          <pc:sldMk cId="4104854672" sldId="264"/>
        </pc:sldMkLst>
        <pc:spChg chg="del mod">
          <ac:chgData name="Zwick, Stefanie" userId="86173c9a-f9f2-4d20-92c6-933846c40909" providerId="ADAL" clId="{EE041488-614C-4A8A-82B6-88116DDA1AA8}" dt="2019-11-03T13:25:25.413" v="3414" actId="478"/>
          <ac:spMkLst>
            <pc:docMk/>
            <pc:sldMk cId="4104854672" sldId="264"/>
            <ac:spMk id="2" creationId="{127E9F36-FAB0-47AC-ACC0-660B36992FEB}"/>
          </ac:spMkLst>
        </pc:spChg>
        <pc:spChg chg="del">
          <ac:chgData name="Zwick, Stefanie" userId="86173c9a-f9f2-4d20-92c6-933846c40909" providerId="ADAL" clId="{EE041488-614C-4A8A-82B6-88116DDA1AA8}" dt="2019-11-03T13:23:45.680" v="3378"/>
          <ac:spMkLst>
            <pc:docMk/>
            <pc:sldMk cId="4104854672" sldId="264"/>
            <ac:spMk id="3" creationId="{111870A5-A75D-45F1-BAF4-58875F3CEC46}"/>
          </ac:spMkLst>
        </pc:spChg>
        <pc:spChg chg="add del mod">
          <ac:chgData name="Zwick, Stefanie" userId="86173c9a-f9f2-4d20-92c6-933846c40909" providerId="ADAL" clId="{EE041488-614C-4A8A-82B6-88116DDA1AA8}" dt="2019-11-03T13:25:32.306" v="3416" actId="478"/>
          <ac:spMkLst>
            <pc:docMk/>
            <pc:sldMk cId="4104854672" sldId="264"/>
            <ac:spMk id="4" creationId="{27CBB54B-E46B-4858-9C53-32A6CB1090DC}"/>
          </ac:spMkLst>
        </pc:spChg>
        <pc:spChg chg="add del mod">
          <ac:chgData name="Zwick, Stefanie" userId="86173c9a-f9f2-4d20-92c6-933846c40909" providerId="ADAL" clId="{EE041488-614C-4A8A-82B6-88116DDA1AA8}" dt="2019-11-03T14:39:21.841" v="3730" actId="478"/>
          <ac:spMkLst>
            <pc:docMk/>
            <pc:sldMk cId="4104854672" sldId="264"/>
            <ac:spMk id="5" creationId="{5AEE3F85-D43E-4A43-8277-E42D9229ECE9}"/>
          </ac:spMkLst>
        </pc:spChg>
        <pc:spChg chg="add del mod">
          <ac:chgData name="Zwick, Stefanie" userId="86173c9a-f9f2-4d20-92c6-933846c40909" providerId="ADAL" clId="{EE041488-614C-4A8A-82B6-88116DDA1AA8}" dt="2019-11-03T13:25:30.903" v="3415" actId="478"/>
          <ac:spMkLst>
            <pc:docMk/>
            <pc:sldMk cId="4104854672" sldId="264"/>
            <ac:spMk id="7" creationId="{18151AAD-7A70-4F9B-AE49-2D194AEF452C}"/>
          </ac:spMkLst>
        </pc:spChg>
        <pc:spChg chg="add del mod">
          <ac:chgData name="Zwick, Stefanie" userId="86173c9a-f9f2-4d20-92c6-933846c40909" providerId="ADAL" clId="{EE041488-614C-4A8A-82B6-88116DDA1AA8}" dt="2019-11-03T14:34:15.663" v="3693" actId="478"/>
          <ac:spMkLst>
            <pc:docMk/>
            <pc:sldMk cId="4104854672" sldId="264"/>
            <ac:spMk id="10" creationId="{9B9FF2E4-7B23-4FC6-9A55-9DBE8F9847A2}"/>
          </ac:spMkLst>
        </pc:spChg>
        <pc:spChg chg="add del">
          <ac:chgData name="Zwick, Stefanie" userId="86173c9a-f9f2-4d20-92c6-933846c40909" providerId="ADAL" clId="{EE041488-614C-4A8A-82B6-88116DDA1AA8}" dt="2019-11-03T14:34:42.262" v="3699" actId="478"/>
          <ac:spMkLst>
            <pc:docMk/>
            <pc:sldMk cId="4104854672" sldId="264"/>
            <ac:spMk id="11" creationId="{CDA4A62F-9AEC-4BC0-86BE-860C5CAD0000}"/>
          </ac:spMkLst>
        </pc:spChg>
        <pc:spChg chg="add mod">
          <ac:chgData name="Zwick, Stefanie" userId="86173c9a-f9f2-4d20-92c6-933846c40909" providerId="ADAL" clId="{EE041488-614C-4A8A-82B6-88116DDA1AA8}" dt="2019-11-03T14:39:23.313" v="3731"/>
          <ac:spMkLst>
            <pc:docMk/>
            <pc:sldMk cId="4104854672" sldId="264"/>
            <ac:spMk id="12" creationId="{88FA7CEC-7522-401F-86C8-6698817AB105}"/>
          </ac:spMkLst>
        </pc:spChg>
        <pc:picChg chg="add mod modCrop">
          <ac:chgData name="Zwick, Stefanie" userId="86173c9a-f9f2-4d20-92c6-933846c40909" providerId="ADAL" clId="{EE041488-614C-4A8A-82B6-88116DDA1AA8}" dt="2019-11-03T15:33:29.274" v="4244" actId="14100"/>
          <ac:picMkLst>
            <pc:docMk/>
            <pc:sldMk cId="4104854672" sldId="264"/>
            <ac:picMk id="9" creationId="{BE9C304D-E92C-4854-BC49-FA63F302307D}"/>
          </ac:picMkLst>
        </pc:picChg>
        <pc:picChg chg="add mod ord">
          <ac:chgData name="Zwick, Stefanie" userId="86173c9a-f9f2-4d20-92c6-933846c40909" providerId="ADAL" clId="{EE041488-614C-4A8A-82B6-88116DDA1AA8}" dt="2019-11-03T15:33:17.647" v="4241" actId="1036"/>
          <ac:picMkLst>
            <pc:docMk/>
            <pc:sldMk cId="4104854672" sldId="264"/>
            <ac:picMk id="14" creationId="{1D29C7CA-0863-4E8C-A81C-6A131BBBBB27}"/>
          </ac:picMkLst>
        </pc:picChg>
        <pc:picChg chg="add mod modCrop">
          <ac:chgData name="Zwick, Stefanie" userId="86173c9a-f9f2-4d20-92c6-933846c40909" providerId="ADAL" clId="{EE041488-614C-4A8A-82B6-88116DDA1AA8}" dt="2019-11-03T15:33:23.107" v="4242" actId="732"/>
          <ac:picMkLst>
            <pc:docMk/>
            <pc:sldMk cId="4104854672" sldId="264"/>
            <ac:picMk id="16" creationId="{694EA1F5-0565-47FE-8533-DC646CC19CA2}"/>
          </ac:picMkLst>
        </pc:picChg>
        <pc:picChg chg="add mod modCrop">
          <ac:chgData name="Zwick, Stefanie" userId="86173c9a-f9f2-4d20-92c6-933846c40909" providerId="ADAL" clId="{EE041488-614C-4A8A-82B6-88116DDA1AA8}" dt="2019-11-03T15:33:26.530" v="4243" actId="732"/>
          <ac:picMkLst>
            <pc:docMk/>
            <pc:sldMk cId="4104854672" sldId="264"/>
            <ac:picMk id="17" creationId="{BFB69BA8-68A9-4288-A092-7E2EBB266BD1}"/>
          </ac:picMkLst>
        </pc:picChg>
      </pc:sldChg>
      <pc:sldChg chg="add del">
        <pc:chgData name="Zwick, Stefanie" userId="86173c9a-f9f2-4d20-92c6-933846c40909" providerId="ADAL" clId="{EE041488-614C-4A8A-82B6-88116DDA1AA8}" dt="2019-11-03T11:14:00.329" v="1489" actId="2696"/>
        <pc:sldMkLst>
          <pc:docMk/>
          <pc:sldMk cId="298817343" sldId="265"/>
        </pc:sldMkLst>
      </pc:sldChg>
      <pc:sldChg chg="delSp modSp add modNotesTx">
        <pc:chgData name="Zwick, Stefanie" userId="86173c9a-f9f2-4d20-92c6-933846c40909" providerId="ADAL" clId="{EE041488-614C-4A8A-82B6-88116DDA1AA8}" dt="2019-11-03T11:15:20.702" v="1506" actId="120"/>
        <pc:sldMkLst>
          <pc:docMk/>
          <pc:sldMk cId="628703886" sldId="265"/>
        </pc:sldMkLst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15.074" v="1495" actId="478"/>
          <ac:spMkLst>
            <pc:docMk/>
            <pc:sldMk cId="628703886" sldId="265"/>
            <ac:spMk id="32" creationId="{61FB887F-F56C-4791-B244-A2FE1CF44912}"/>
          </ac:spMkLst>
        </pc:spChg>
        <pc:spChg chg="del">
          <ac:chgData name="Zwick, Stefanie" userId="86173c9a-f9f2-4d20-92c6-933846c40909" providerId="ADAL" clId="{EE041488-614C-4A8A-82B6-88116DDA1AA8}" dt="2019-11-03T11:14:15.861" v="1496" actId="478"/>
          <ac:spMkLst>
            <pc:docMk/>
            <pc:sldMk cId="628703886" sldId="265"/>
            <ac:spMk id="37" creationId="{CB959BC6-32DA-4E1E-A337-ED44FB4A53CE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8.521" v="1497" actId="207"/>
          <ac:picMkLst>
            <pc:docMk/>
            <pc:sldMk cId="628703886" sldId="265"/>
            <ac:picMk id="17" creationId="{E4E579CF-6B01-453E-8ACF-0F3B493705CC}"/>
          </ac:picMkLst>
        </pc:picChg>
        <pc:picChg chg="mod">
          <ac:chgData name="Zwick, Stefanie" userId="86173c9a-f9f2-4d20-92c6-933846c40909" providerId="ADAL" clId="{EE041488-614C-4A8A-82B6-88116DDA1AA8}" dt="2019-11-03T11:14:21.731" v="1498" actId="207"/>
          <ac:picMkLst>
            <pc:docMk/>
            <pc:sldMk cId="628703886" sldId="265"/>
            <ac:picMk id="19" creationId="{4816F0B3-6F95-4E37-BEAA-4DB21F413BC8}"/>
          </ac:picMkLst>
        </pc:picChg>
      </pc:sldChg>
      <pc:sldChg chg="addSp delSp modSp add modNotesTx">
        <pc:chgData name="Zwick, Stefanie" userId="86173c9a-f9f2-4d20-92c6-933846c40909" providerId="ADAL" clId="{EE041488-614C-4A8A-82B6-88116DDA1AA8}" dt="2019-11-03T11:15:40.020" v="1522" actId="6549"/>
        <pc:sldMkLst>
          <pc:docMk/>
          <pc:sldMk cId="144978216" sldId="266"/>
        </pc:sldMkLst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1" creationId="{D1FAC4C2-6FE0-4EE0-BB09-BB83036D16D5}"/>
          </ac:spMkLst>
        </pc:spChg>
        <pc:spChg chg="add del 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29.445" v="1501" actId="478"/>
          <ac:spMkLst>
            <pc:docMk/>
            <pc:sldMk cId="144978216" sldId="266"/>
            <ac:spMk id="32" creationId="{61FB887F-F56C-4791-B244-A2FE1CF44912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35" creationId="{35371E9D-0119-465E-86EB-29CA7579D66F}"/>
          </ac:spMkLst>
        </pc:spChg>
        <pc:spChg chg="del">
          <ac:chgData name="Zwick, Stefanie" userId="86173c9a-f9f2-4d20-92c6-933846c40909" providerId="ADAL" clId="{EE041488-614C-4A8A-82B6-88116DDA1AA8}" dt="2019-11-03T11:14:30.886" v="1502" actId="478"/>
          <ac:spMkLst>
            <pc:docMk/>
            <pc:sldMk cId="144978216" sldId="266"/>
            <ac:spMk id="36" creationId="{BA4DBF0C-FDC0-44D0-8701-F72120D66397}"/>
          </ac:spMkLst>
        </pc:sp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19" creationId="{4816F0B3-6F95-4E37-BEAA-4DB21F413BC8}"/>
          </ac:picMkLst>
        </pc:pic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28" creationId="{530F9EDE-CAAC-4694-B4EF-3A178B8109CA}"/>
          </ac:picMkLst>
        </pc:picChg>
      </pc:sldChg>
      <pc:sldChg chg="addSp delSp modSp add modTransition delAnim modAnim modNotesTx">
        <pc:chgData name="Zwick, Stefanie" userId="86173c9a-f9f2-4d20-92c6-933846c40909" providerId="ADAL" clId="{EE041488-614C-4A8A-82B6-88116DDA1AA8}" dt="2019-11-03T16:11:27.230" v="4247"/>
        <pc:sldMkLst>
          <pc:docMk/>
          <pc:sldMk cId="1445805663" sldId="267"/>
        </pc:sldMkLst>
        <pc:spChg chg="add del mod">
          <ac:chgData name="Zwick, Stefanie" userId="86173c9a-f9f2-4d20-92c6-933846c40909" providerId="ADAL" clId="{EE041488-614C-4A8A-82B6-88116DDA1AA8}" dt="2019-11-03T11:37:03.047" v="1744"/>
          <ac:spMkLst>
            <pc:docMk/>
            <pc:sldMk cId="1445805663" sldId="267"/>
            <ac:spMk id="8" creationId="{30D54BEF-B386-41F4-8B74-7B741DD39A0A}"/>
          </ac:spMkLst>
        </pc:spChg>
        <pc:spChg chg="add del">
          <ac:chgData name="Zwick, Stefanie" userId="86173c9a-f9f2-4d20-92c6-933846c40909" providerId="ADAL" clId="{EE041488-614C-4A8A-82B6-88116DDA1AA8}" dt="2019-11-03T12:48:57.607" v="2479" actId="478"/>
          <ac:spMkLst>
            <pc:docMk/>
            <pc:sldMk cId="1445805663" sldId="267"/>
            <ac:spMk id="13" creationId="{EE5856D2-B227-4EC4-B3CD-2A2AD1F9C15D}"/>
          </ac:spMkLst>
        </pc:spChg>
        <pc:spChg chg="add del">
          <ac:chgData name="Zwick, Stefanie" userId="86173c9a-f9f2-4d20-92c6-933846c40909" providerId="ADAL" clId="{EE041488-614C-4A8A-82B6-88116DDA1AA8}" dt="2019-11-03T15:12:56.538" v="4025" actId="478"/>
          <ac:spMkLst>
            <pc:docMk/>
            <pc:sldMk cId="1445805663" sldId="267"/>
            <ac:spMk id="14" creationId="{BB11DAB9-018F-41AE-9A3F-E9587988D231}"/>
          </ac:spMkLst>
        </pc:spChg>
        <pc:spChg chg="del">
          <ac:chgData name="Zwick, Stefanie" userId="86173c9a-f9f2-4d20-92c6-933846c40909" providerId="ADAL" clId="{EE041488-614C-4A8A-82B6-88116DDA1AA8}" dt="2019-11-03T12:40:08.230" v="2268" actId="478"/>
          <ac:spMkLst>
            <pc:docMk/>
            <pc:sldMk cId="1445805663" sldId="267"/>
            <ac:spMk id="16" creationId="{7FB176CC-4F85-4CC6-ABF3-C47034D45DB7}"/>
          </ac:spMkLst>
        </pc:spChg>
        <pc:spChg chg="del mod">
          <ac:chgData name="Zwick, Stefanie" userId="86173c9a-f9f2-4d20-92c6-933846c40909" providerId="ADAL" clId="{EE041488-614C-4A8A-82B6-88116DDA1AA8}" dt="2019-11-03T12:40:35.382" v="2280" actId="478"/>
          <ac:spMkLst>
            <pc:docMk/>
            <pc:sldMk cId="1445805663" sldId="267"/>
            <ac:spMk id="17" creationId="{96F943FB-52B2-4F07-A0AC-153E115C598D}"/>
          </ac:spMkLst>
        </pc:spChg>
        <pc:spChg chg="add">
          <ac:chgData name="Zwick, Stefanie" userId="86173c9a-f9f2-4d20-92c6-933846c40909" providerId="ADAL" clId="{EE041488-614C-4A8A-82B6-88116DDA1AA8}" dt="2019-11-03T12:40:08.463" v="2269"/>
          <ac:spMkLst>
            <pc:docMk/>
            <pc:sldMk cId="1445805663" sldId="267"/>
            <ac:spMk id="18" creationId="{95C9F583-4DAA-49EC-ADD2-E861E346480C}"/>
          </ac:spMkLst>
        </pc:spChg>
        <pc:spChg chg="add del mod">
          <ac:chgData name="Zwick, Stefanie" userId="86173c9a-f9f2-4d20-92c6-933846c40909" providerId="ADAL" clId="{EE041488-614C-4A8A-82B6-88116DDA1AA8}" dt="2019-11-03T15:13:33.205" v="4027" actId="478"/>
          <ac:spMkLst>
            <pc:docMk/>
            <pc:sldMk cId="1445805663" sldId="267"/>
            <ac:spMk id="19" creationId="{980E0E5E-9947-48E4-A2A8-CAB0B8D8701E}"/>
          </ac:spMkLst>
        </pc:spChg>
        <pc:spChg chg="add del mod">
          <ac:chgData name="Zwick, Stefanie" userId="86173c9a-f9f2-4d20-92c6-933846c40909" providerId="ADAL" clId="{EE041488-614C-4A8A-82B6-88116DDA1AA8}" dt="2019-11-03T15:10:29.997" v="4012" actId="478"/>
          <ac:spMkLst>
            <pc:docMk/>
            <pc:sldMk cId="1445805663" sldId="267"/>
            <ac:spMk id="20" creationId="{1C880181-DC85-4581-8F67-75A51A26010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1" creationId="{86618780-9F34-4CB6-9233-CB6D2DA3645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6" creationId="{1E79BEE1-C71A-436A-9355-B3F2FBA60176}"/>
          </ac:spMkLst>
        </pc:spChg>
        <pc:spChg chg="add del mod">
          <ac:chgData name="Zwick, Stefanie" userId="86173c9a-f9f2-4d20-92c6-933846c40909" providerId="ADAL" clId="{EE041488-614C-4A8A-82B6-88116DDA1AA8}" dt="2019-11-03T15:13:35.424" v="4028" actId="478"/>
          <ac:spMkLst>
            <pc:docMk/>
            <pc:sldMk cId="1445805663" sldId="267"/>
            <ac:spMk id="27" creationId="{0B4AE909-1791-40FE-AD60-4ECF99204767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8" creationId="{CE6F17F6-4A15-476E-87F2-F92EAF5880DD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49" creationId="{739DDE86-24F3-40D4-8679-D190233A88B9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0" creationId="{B5EAA304-AA49-4334-8616-022808BF656E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1" creationId="{44355E01-92A7-4655-8366-8A13239ED110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4" creationId="{CF948227-5230-45F1-8595-7C8F610EA428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6" creationId="{E8E7E49F-F7A6-427C-B4A0-5DBB42B08722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8" creationId="{9814A972-83FC-4861-9FB2-556BE3D99DE8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1" creationId="{B7AA135D-2D00-40CE-A26F-A35F102B4C60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2" creationId="{4A46E01B-63D6-476E-99B6-BA15F137AF6E}"/>
          </ac:spMkLst>
        </pc:spChg>
        <pc:picChg chg="add">
          <ac:chgData name="Zwick, Stefanie" userId="86173c9a-f9f2-4d20-92c6-933846c40909" providerId="ADAL" clId="{EE041488-614C-4A8A-82B6-88116DDA1AA8}" dt="2019-11-03T12:40:08.463" v="2269"/>
          <ac:picMkLst>
            <pc:docMk/>
            <pc:sldMk cId="1445805663" sldId="267"/>
            <ac:picMk id="9" creationId="{D3DEC2DC-BC96-4CDE-BE82-75C01BCD3ADC}"/>
          </ac:picMkLst>
        </pc:picChg>
        <pc:picChg chg="add del">
          <ac:chgData name="Zwick, Stefanie" userId="86173c9a-f9f2-4d20-92c6-933846c40909" providerId="ADAL" clId="{EE041488-614C-4A8A-82B6-88116DDA1AA8}" dt="2019-11-03T15:12:54.989" v="4024" actId="478"/>
          <ac:picMkLst>
            <pc:docMk/>
            <pc:sldMk cId="1445805663" sldId="267"/>
            <ac:picMk id="10" creationId="{54571732-02DB-4ED5-BB09-2F332C046EBC}"/>
          </ac:picMkLst>
        </pc:picChg>
        <pc:picChg chg="add del">
          <ac:chgData name="Zwick, Stefanie" userId="86173c9a-f9f2-4d20-92c6-933846c40909" providerId="ADAL" clId="{EE041488-614C-4A8A-82B6-88116DDA1AA8}" dt="2019-11-03T12:48:56.250" v="2478" actId="478"/>
          <ac:picMkLst>
            <pc:docMk/>
            <pc:sldMk cId="1445805663" sldId="267"/>
            <ac:picMk id="11" creationId="{9BC6A15D-AA15-4DCC-BEEE-7C2794D059D1}"/>
          </ac:picMkLst>
        </pc:picChg>
        <pc:picChg chg="del">
          <ac:chgData name="Zwick, Stefanie" userId="86173c9a-f9f2-4d20-92c6-933846c40909" providerId="ADAL" clId="{EE041488-614C-4A8A-82B6-88116DDA1AA8}" dt="2019-11-03T12:40:08.230" v="2268" actId="478"/>
          <ac:picMkLst>
            <pc:docMk/>
            <pc:sldMk cId="1445805663" sldId="267"/>
            <ac:picMk id="15" creationId="{26F7A93E-DB7B-47BC-8345-C0E9018B933F}"/>
          </ac:picMkLst>
        </pc:picChg>
        <pc:cxnChg chg="add del mod">
          <ac:chgData name="Zwick, Stefanie" userId="86173c9a-f9f2-4d20-92c6-933846c40909" providerId="ADAL" clId="{EE041488-614C-4A8A-82B6-88116DDA1AA8}" dt="2019-11-03T11:36:14.532" v="1734" actId="478"/>
          <ac:cxnSpMkLst>
            <pc:docMk/>
            <pc:sldMk cId="1445805663" sldId="267"/>
            <ac:cxnSpMk id="3" creationId="{96950928-145D-42AA-861D-5500BDE244C3}"/>
          </ac:cxnSpMkLst>
        </pc:cxnChg>
        <pc:cxnChg chg="add mod ord">
          <ac:chgData name="Zwick, Stefanie" userId="86173c9a-f9f2-4d20-92c6-933846c40909" providerId="ADAL" clId="{EE041488-614C-4A8A-82B6-88116DDA1AA8}" dt="2019-11-03T15:13:33.205" v="4027" actId="478"/>
          <ac:cxnSpMkLst>
            <pc:docMk/>
            <pc:sldMk cId="1445805663" sldId="267"/>
            <ac:cxnSpMk id="5" creationId="{DF9D020D-E6F5-4317-94D6-15A54FAD7BA0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7" creationId="{806505C0-3F27-404F-BA31-C432C3217D4B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23" creationId="{95DC00A5-6D3E-4799-9508-84750BC06584}"/>
          </ac:cxnSpMkLst>
        </pc:cxnChg>
        <pc:cxnChg chg="add mod">
          <ac:chgData name="Zwick, Stefanie" userId="86173c9a-f9f2-4d20-92c6-933846c40909" providerId="ADAL" clId="{EE041488-614C-4A8A-82B6-88116DDA1AA8}" dt="2019-11-03T15:05:24.273" v="3902" actId="14100"/>
          <ac:cxnSpMkLst>
            <pc:docMk/>
            <pc:sldMk cId="1445805663" sldId="267"/>
            <ac:cxnSpMk id="29" creationId="{3E55B8DA-C753-43BA-B881-D20F48CD0763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48" creationId="{9EAF9BA2-9177-4F76-A75C-3465B4629062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52" creationId="{CB17E16A-2E01-4BC0-9E86-C057FD1CDB2C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3" creationId="{DE36C359-B05B-4501-A70D-5AA60F12DEC1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5" creationId="{CC4E4501-16F9-4587-86EC-55D6BC879EA5}"/>
          </ac:cxnSpMkLst>
        </pc:cxnChg>
        <pc:cxnChg chg="add del">
          <ac:chgData name="Zwick, Stefanie" userId="86173c9a-f9f2-4d20-92c6-933846c40909" providerId="ADAL" clId="{EE041488-614C-4A8A-82B6-88116DDA1AA8}" dt="2019-11-03T15:02:51.447" v="3855" actId="478"/>
          <ac:cxnSpMkLst>
            <pc:docMk/>
            <pc:sldMk cId="1445805663" sldId="267"/>
            <ac:cxnSpMk id="57" creationId="{00891BB7-DA4B-4B9B-AFB3-808B6292FB19}"/>
          </ac:cxnSpMkLst>
        </pc:cxnChg>
      </pc:sldChg>
      <pc:sldChg chg="addSp delSp modSp add del">
        <pc:chgData name="Zwick, Stefanie" userId="86173c9a-f9f2-4d20-92c6-933846c40909" providerId="ADAL" clId="{EE041488-614C-4A8A-82B6-88116DDA1AA8}" dt="2019-11-03T12:48:40.756" v="2476" actId="2696"/>
        <pc:sldMkLst>
          <pc:docMk/>
          <pc:sldMk cId="1014027195" sldId="268"/>
        </pc:sldMkLst>
        <pc:spChg chg="add">
          <ac:chgData name="Zwick, Stefanie" userId="86173c9a-f9f2-4d20-92c6-933846c40909" providerId="ADAL" clId="{EE041488-614C-4A8A-82B6-88116DDA1AA8}" dt="2019-11-03T11:37:11.515" v="1746"/>
          <ac:spMkLst>
            <pc:docMk/>
            <pc:sldMk cId="1014027195" sldId="268"/>
            <ac:spMk id="6" creationId="{601264B0-9E38-4612-B8A0-A20D53286D14}"/>
          </ac:spMkLst>
        </pc:spChg>
        <pc:spChg chg="add mod">
          <ac:chgData name="Zwick, Stefanie" userId="86173c9a-f9f2-4d20-92c6-933846c40909" providerId="ADAL" clId="{EE041488-614C-4A8A-82B6-88116DDA1AA8}" dt="2019-11-03T12:40:46.589" v="2282" actId="1076"/>
          <ac:spMkLst>
            <pc:docMk/>
            <pc:sldMk cId="1014027195" sldId="268"/>
            <ac:spMk id="9" creationId="{D9102D9F-3572-4666-8C0E-0D609C84BB2D}"/>
          </ac:spMkLst>
        </pc:spChg>
        <pc:spChg chg="add del">
          <ac:chgData name="Zwick, Stefanie" userId="86173c9a-f9f2-4d20-92c6-933846c40909" providerId="ADAL" clId="{EE041488-614C-4A8A-82B6-88116DDA1AA8}" dt="2019-11-03T11:38:54.079" v="1809"/>
          <ac:spMkLst>
            <pc:docMk/>
            <pc:sldMk cId="1014027195" sldId="268"/>
            <ac:spMk id="10" creationId="{13A9DC9A-53EF-47F5-8B53-A29AB0CF8169}"/>
          </ac:spMkLst>
        </pc:spChg>
        <pc:picChg chg="add mod modCrop">
          <ac:chgData name="Zwick, Stefanie" userId="86173c9a-f9f2-4d20-92c6-933846c40909" providerId="ADAL" clId="{EE041488-614C-4A8A-82B6-88116DDA1AA8}" dt="2019-11-03T11:37:47.862" v="1757" actId="1076"/>
          <ac:picMkLst>
            <pc:docMk/>
            <pc:sldMk cId="1014027195" sldId="268"/>
            <ac:picMk id="7" creationId="{D8D69D8A-2729-442D-B898-6B28D02C581B}"/>
          </ac:picMkLst>
        </pc:picChg>
        <pc:picChg chg="add del mod">
          <ac:chgData name="Zwick, Stefanie" userId="86173c9a-f9f2-4d20-92c6-933846c40909" providerId="ADAL" clId="{EE041488-614C-4A8A-82B6-88116DDA1AA8}" dt="2019-11-03T11:37:40.829" v="1755" actId="478"/>
          <ac:picMkLst>
            <pc:docMk/>
            <pc:sldMk cId="1014027195" sldId="268"/>
            <ac:picMk id="8" creationId="{46CD0A7F-26ED-4924-83AD-FD40BA1C5A72}"/>
          </ac:picMkLst>
        </pc:picChg>
      </pc:sldChg>
      <pc:sldChg chg="addSp delSp modSp add del">
        <pc:chgData name="Zwick, Stefanie" userId="86173c9a-f9f2-4d20-92c6-933846c40909" providerId="ADAL" clId="{EE041488-614C-4A8A-82B6-88116DDA1AA8}" dt="2019-11-03T13:06:47.015" v="2929" actId="2696"/>
        <pc:sldMkLst>
          <pc:docMk/>
          <pc:sldMk cId="1778455887" sldId="269"/>
        </pc:sldMkLst>
        <pc:spChg chg="add">
          <ac:chgData name="Zwick, Stefanie" userId="86173c9a-f9f2-4d20-92c6-933846c40909" providerId="ADAL" clId="{EE041488-614C-4A8A-82B6-88116DDA1AA8}" dt="2019-11-03T11:39:13.738" v="1811"/>
          <ac:spMkLst>
            <pc:docMk/>
            <pc:sldMk cId="1778455887" sldId="269"/>
            <ac:spMk id="11" creationId="{9C970DA1-2BE8-4086-9EFA-5574A8DF6A0A}"/>
          </ac:spMkLst>
        </pc:spChg>
        <pc:spChg chg="add mod">
          <ac:chgData name="Zwick, Stefanie" userId="86173c9a-f9f2-4d20-92c6-933846c40909" providerId="ADAL" clId="{EE041488-614C-4A8A-82B6-88116DDA1AA8}" dt="2019-11-03T11:53:41.754" v="1920" actId="20577"/>
          <ac:spMkLst>
            <pc:docMk/>
            <pc:sldMk cId="1778455887" sldId="269"/>
            <ac:spMk id="14" creationId="{0E58B924-91D5-4C23-A051-BE77F0B80E43}"/>
          </ac:spMkLst>
        </pc:spChg>
        <pc:picChg chg="add mod modCrop">
          <ac:chgData name="Zwick, Stefanie" userId="86173c9a-f9f2-4d20-92c6-933846c40909" providerId="ADAL" clId="{EE041488-614C-4A8A-82B6-88116DDA1AA8}" dt="2019-11-03T11:39:40.900" v="1819" actId="1076"/>
          <ac:picMkLst>
            <pc:docMk/>
            <pc:sldMk cId="1778455887" sldId="269"/>
            <ac:picMk id="10" creationId="{6B31FD11-B964-452C-BB6C-BEE3586BE698}"/>
          </ac:picMkLst>
        </pc:picChg>
        <pc:picChg chg="add del mod">
          <ac:chgData name="Zwick, Stefanie" userId="86173c9a-f9f2-4d20-92c6-933846c40909" providerId="ADAL" clId="{EE041488-614C-4A8A-82B6-88116DDA1AA8}" dt="2019-11-03T11:39:37.923" v="1818" actId="478"/>
          <ac:picMkLst>
            <pc:docMk/>
            <pc:sldMk cId="1778455887" sldId="269"/>
            <ac:picMk id="13" creationId="{79B90C4D-036A-4F6C-9BE8-7DC1F5EAF381}"/>
          </ac:picMkLst>
        </pc:picChg>
      </pc:sldChg>
      <pc:sldChg chg="modSp add del">
        <pc:chgData name="Zwick, Stefanie" userId="86173c9a-f9f2-4d20-92c6-933846c40909" providerId="ADAL" clId="{EE041488-614C-4A8A-82B6-88116DDA1AA8}" dt="2019-11-03T13:07:08.846" v="2932" actId="2696"/>
        <pc:sldMkLst>
          <pc:docMk/>
          <pc:sldMk cId="2098339090" sldId="270"/>
        </pc:sldMkLst>
        <pc:spChg chg="mod">
          <ac:chgData name="Zwick, Stefanie" userId="86173c9a-f9f2-4d20-92c6-933846c40909" providerId="ADAL" clId="{EE041488-614C-4A8A-82B6-88116DDA1AA8}" dt="2019-11-03T11:54:13.529" v="1960" actId="20577"/>
          <ac:spMkLst>
            <pc:docMk/>
            <pc:sldMk cId="2098339090" sldId="270"/>
            <ac:spMk id="17" creationId="{96F943FB-52B2-4F07-A0AC-153E115C598D}"/>
          </ac:spMkLst>
        </pc:spChg>
      </pc:sldChg>
      <pc:sldChg chg="modSp add del ord">
        <pc:chgData name="Zwick, Stefanie" userId="86173c9a-f9f2-4d20-92c6-933846c40909" providerId="ADAL" clId="{EE041488-614C-4A8A-82B6-88116DDA1AA8}" dt="2019-11-03T13:17:34.062" v="3155" actId="2696"/>
        <pc:sldMkLst>
          <pc:docMk/>
          <pc:sldMk cId="2128050827" sldId="271"/>
        </pc:sldMkLst>
        <pc:spChg chg="mod">
          <ac:chgData name="Zwick, Stefanie" userId="86173c9a-f9f2-4d20-92c6-933846c40909" providerId="ADAL" clId="{EE041488-614C-4A8A-82B6-88116DDA1AA8}" dt="2019-11-03T11:55:00.005" v="2007" actId="20577"/>
          <ac:spMkLst>
            <pc:docMk/>
            <pc:sldMk cId="2128050827" sldId="271"/>
            <ac:spMk id="17" creationId="{96F943FB-52B2-4F07-A0AC-153E115C598D}"/>
          </ac:spMkLst>
        </pc:spChg>
      </pc:sldChg>
      <pc:sldChg chg="addSp delSp modSp add modTransition delAnim modAnim modNotesTx">
        <pc:chgData name="Zwick, Stefanie" userId="86173c9a-f9f2-4d20-92c6-933846c40909" providerId="ADAL" clId="{EE041488-614C-4A8A-82B6-88116DDA1AA8}" dt="2019-11-03T16:11:27.230" v="4247"/>
        <pc:sldMkLst>
          <pc:docMk/>
          <pc:sldMk cId="2133847553" sldId="272"/>
        </pc:sldMkLst>
        <pc:spChg chg="del">
          <ac:chgData name="Zwick, Stefanie" userId="86173c9a-f9f2-4d20-92c6-933846c40909" providerId="ADAL" clId="{EE041488-614C-4A8A-82B6-88116DDA1AA8}" dt="2019-11-03T15:13:08.925" v="4026" actId="478"/>
          <ac:spMkLst>
            <pc:docMk/>
            <pc:sldMk cId="2133847553" sldId="272"/>
            <ac:spMk id="14" creationId="{BB11DAB9-018F-41AE-9A3F-E9587988D231}"/>
          </ac:spMkLst>
        </pc:spChg>
        <pc:spChg chg="del mod">
          <ac:chgData name="Zwick, Stefanie" userId="86173c9a-f9f2-4d20-92c6-933846c40909" providerId="ADAL" clId="{EE041488-614C-4A8A-82B6-88116DDA1AA8}" dt="2019-11-03T15:29:25.555" v="4134" actId="478"/>
          <ac:spMkLst>
            <pc:docMk/>
            <pc:sldMk cId="2133847553" sldId="272"/>
            <ac:spMk id="19" creationId="{980E0E5E-9947-48E4-A2A8-CAB0B8D8701E}"/>
          </ac:spMkLst>
        </pc:spChg>
        <pc:spChg chg="del mod">
          <ac:chgData name="Zwick, Stefanie" userId="86173c9a-f9f2-4d20-92c6-933846c40909" providerId="ADAL" clId="{EE041488-614C-4A8A-82B6-88116DDA1AA8}" dt="2019-11-03T15:12:10.614" v="4021" actId="478"/>
          <ac:spMkLst>
            <pc:docMk/>
            <pc:sldMk cId="2133847553" sldId="272"/>
            <ac:spMk id="20" creationId="{1C880181-DC85-4581-8F67-75A51A26010E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1:40.272" v="3818" actId="14100"/>
          <ac:spMkLst>
            <pc:docMk/>
            <pc:sldMk cId="2133847553" sldId="272"/>
            <ac:spMk id="22" creationId="{00512869-3F87-4788-9744-4710CFF47E44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2:53:07.682" v="2480" actId="478"/>
          <ac:spMkLst>
            <pc:docMk/>
            <pc:sldMk cId="2133847553" sldId="272"/>
            <ac:spMk id="26" creationId="{1E79BEE1-C71A-436A-9355-B3F2FBA60176}"/>
          </ac:spMkLst>
        </pc:spChg>
        <pc:spChg chg="del mod">
          <ac:chgData name="Zwick, Stefanie" userId="86173c9a-f9f2-4d20-92c6-933846c40909" providerId="ADAL" clId="{EE041488-614C-4A8A-82B6-88116DDA1AA8}" dt="2019-11-03T15:29:26.241" v="4135" actId="478"/>
          <ac:spMkLst>
            <pc:docMk/>
            <pc:sldMk cId="2133847553" sldId="272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2:53:09.533" v="2481" actId="478"/>
          <ac:spMkLst>
            <pc:docMk/>
            <pc:sldMk cId="2133847553" sldId="272"/>
            <ac:spMk id="28" creationId="{CE6F17F6-4A15-476E-87F2-F92EAF5880D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0" creationId="{C5959BC1-9415-42D7-8D55-0F6BCD6A9C41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2" creationId="{6A717CE3-0E71-4DB4-BCF8-081D81676E9F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3" creationId="{D4A3FE26-FBCE-4455-B4E6-23993A5D4B49}"/>
          </ac:spMkLst>
        </pc:spChg>
        <pc:spChg chg="add mod">
          <ac:chgData name="Zwick, Stefanie" userId="86173c9a-f9f2-4d20-92c6-933846c40909" providerId="ADAL" clId="{EE041488-614C-4A8A-82B6-88116DDA1AA8}" dt="2019-11-03T15:02:18.244" v="3848" actId="1076"/>
          <ac:spMkLst>
            <pc:docMk/>
            <pc:sldMk cId="2133847553" sldId="272"/>
            <ac:spMk id="34" creationId="{699EDE4F-801D-4880-A5E4-0ACA5E23E95E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5" creationId="{44BFE876-6F5E-47AB-8C5F-6F52FCA112A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6" creationId="{531C5F0A-150F-4420-8E14-48CE2BDF9109}"/>
          </ac:spMkLst>
        </pc:spChg>
        <pc:spChg chg="add mod">
          <ac:chgData name="Zwick, Stefanie" userId="86173c9a-f9f2-4d20-92c6-933846c40909" providerId="ADAL" clId="{EE041488-614C-4A8A-82B6-88116DDA1AA8}" dt="2019-11-03T15:02:13.370" v="3847" actId="14100"/>
          <ac:spMkLst>
            <pc:docMk/>
            <pc:sldMk cId="2133847553" sldId="272"/>
            <ac:spMk id="37" creationId="{90483E88-6F36-45DE-A0E7-99F637E76982}"/>
          </ac:spMkLst>
        </pc:spChg>
        <pc:spChg chg="add mod">
          <ac:chgData name="Zwick, Stefanie" userId="86173c9a-f9f2-4d20-92c6-933846c40909" providerId="ADAL" clId="{EE041488-614C-4A8A-82B6-88116DDA1AA8}" dt="2019-11-03T15:02:40.335" v="3852" actId="14100"/>
          <ac:spMkLst>
            <pc:docMk/>
            <pc:sldMk cId="2133847553" sldId="272"/>
            <ac:spMk id="55" creationId="{1EEC686E-5F0E-4D57-85E3-C87B03C0FA86}"/>
          </ac:spMkLst>
        </pc:spChg>
        <pc:picChg chg="del">
          <ac:chgData name="Zwick, Stefanie" userId="86173c9a-f9f2-4d20-92c6-933846c40909" providerId="ADAL" clId="{EE041488-614C-4A8A-82B6-88116DDA1AA8}" dt="2019-11-03T15:13:08.925" v="4026" actId="478"/>
          <ac:picMkLst>
            <pc:docMk/>
            <pc:sldMk cId="2133847553" sldId="272"/>
            <ac:picMk id="10" creationId="{54571732-02DB-4ED5-BB09-2F332C046EBC}"/>
          </ac:picMkLst>
        </pc:picChg>
        <pc:cxnChg chg="del">
          <ac:chgData name="Zwick, Stefanie" userId="86173c9a-f9f2-4d20-92c6-933846c40909" providerId="ADAL" clId="{EE041488-614C-4A8A-82B6-88116DDA1AA8}" dt="2019-11-03T12:53:15.970" v="2483" actId="478"/>
          <ac:cxnSpMkLst>
            <pc:docMk/>
            <pc:sldMk cId="2133847553" sldId="272"/>
            <ac:cxnSpMk id="5" creationId="{DF9D020D-E6F5-4317-94D6-15A54FAD7BA0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7" creationId="{806505C0-3F27-404F-BA31-C432C3217D4B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2:53:14.445" v="2482" actId="478"/>
          <ac:cxnSpMkLst>
            <pc:docMk/>
            <pc:sldMk cId="2133847553" sldId="272"/>
            <ac:cxnSpMk id="29" creationId="{3E55B8DA-C753-43BA-B881-D20F48CD0763}"/>
          </ac:cxnSpMkLst>
        </pc:cxnChg>
        <pc:cxnChg chg="add mod">
          <ac:chgData name="Zwick, Stefanie" userId="86173c9a-f9f2-4d20-92c6-933846c40909" providerId="ADAL" clId="{EE041488-614C-4A8A-82B6-88116DDA1AA8}" dt="2019-11-03T15:03:37.295" v="3868" actId="14100"/>
          <ac:cxnSpMkLst>
            <pc:docMk/>
            <pc:sldMk cId="2133847553" sldId="272"/>
            <ac:cxnSpMk id="31" creationId="{4AD66595-B25C-456F-8363-5E60FADEE5EA}"/>
          </ac:cxnSpMkLst>
        </pc:cxnChg>
        <pc:cxnChg chg="add mod">
          <ac:chgData name="Zwick, Stefanie" userId="86173c9a-f9f2-4d20-92c6-933846c40909" providerId="ADAL" clId="{EE041488-614C-4A8A-82B6-88116DDA1AA8}" dt="2019-11-03T15:03:26.162" v="3866" actId="14100"/>
          <ac:cxnSpMkLst>
            <pc:docMk/>
            <pc:sldMk cId="2133847553" sldId="272"/>
            <ac:cxnSpMk id="38" creationId="{28CB5B2D-8B64-4029-9C82-F2378408AE68}"/>
          </ac:cxnSpMkLst>
        </pc:cxnChg>
        <pc:cxnChg chg="add mod">
          <ac:chgData name="Zwick, Stefanie" userId="86173c9a-f9f2-4d20-92c6-933846c40909" providerId="ADAL" clId="{EE041488-614C-4A8A-82B6-88116DDA1AA8}" dt="2019-11-03T15:03:14.899" v="3861" actId="14100"/>
          <ac:cxnSpMkLst>
            <pc:docMk/>
            <pc:sldMk cId="2133847553" sldId="272"/>
            <ac:cxnSpMk id="39" creationId="{0C96F951-631D-4344-B709-A8849312F4D6}"/>
          </ac:cxnSpMkLst>
        </pc:cxnChg>
        <pc:cxnChg chg="add del mod">
          <ac:chgData name="Zwick, Stefanie" userId="86173c9a-f9f2-4d20-92c6-933846c40909" providerId="ADAL" clId="{EE041488-614C-4A8A-82B6-88116DDA1AA8}" dt="2019-11-03T15:03:17.120" v="3862" actId="478"/>
          <ac:cxnSpMkLst>
            <pc:docMk/>
            <pc:sldMk cId="2133847553" sldId="272"/>
            <ac:cxnSpMk id="41" creationId="{1FB17D0E-13BC-4D9A-9E64-37F2CB2FE9F1}"/>
          </ac:cxnSpMkLst>
        </pc:cxnChg>
        <pc:cxnChg chg="add del">
          <ac:chgData name="Zwick, Stefanie" userId="86173c9a-f9f2-4d20-92c6-933846c40909" providerId="ADAL" clId="{EE041488-614C-4A8A-82B6-88116DDA1AA8}" dt="2019-11-03T13:07:06.055" v="2931" actId="478"/>
          <ac:cxnSpMkLst>
            <pc:docMk/>
            <pc:sldMk cId="2133847553" sldId="272"/>
            <ac:cxnSpMk id="54" creationId="{094489B7-C8C9-4B47-85FE-6B507ECC6A7A}"/>
          </ac:cxnSpMkLst>
        </pc:cxnChg>
        <pc:cxnChg chg="add del mod">
          <ac:chgData name="Zwick, Stefanie" userId="86173c9a-f9f2-4d20-92c6-933846c40909" providerId="ADAL" clId="{EE041488-614C-4A8A-82B6-88116DDA1AA8}" dt="2019-11-03T15:17:15.357" v="4070" actId="478"/>
          <ac:cxnSpMkLst>
            <pc:docMk/>
            <pc:sldMk cId="2133847553" sldId="272"/>
            <ac:cxnSpMk id="58" creationId="{9356DDF3-40B0-4CE2-B11D-3B41D7AE0ACE}"/>
          </ac:cxnSpMkLst>
        </pc:cxnChg>
        <pc:cxnChg chg="add del mod">
          <ac:chgData name="Zwick, Stefanie" userId="86173c9a-f9f2-4d20-92c6-933846c40909" providerId="ADAL" clId="{EE041488-614C-4A8A-82B6-88116DDA1AA8}" dt="2019-11-03T15:17:39.541" v="4075" actId="478"/>
          <ac:cxnSpMkLst>
            <pc:docMk/>
            <pc:sldMk cId="2133847553" sldId="272"/>
            <ac:cxnSpMk id="64" creationId="{0FE03E75-1F8C-4948-9F0F-CC5EACCA81EA}"/>
          </ac:cxnSpMkLst>
        </pc:cxnChg>
        <pc:cxnChg chg="add mod">
          <ac:chgData name="Zwick, Stefanie" userId="86173c9a-f9f2-4d20-92c6-933846c40909" providerId="ADAL" clId="{EE041488-614C-4A8A-82B6-88116DDA1AA8}" dt="2019-11-03T15:17:20.009" v="4072" actId="1076"/>
          <ac:cxnSpMkLst>
            <pc:docMk/>
            <pc:sldMk cId="2133847553" sldId="272"/>
            <ac:cxnSpMk id="69" creationId="{447B422C-A753-4527-823B-8DEF7AED6ADD}"/>
          </ac:cxnSpMkLst>
        </pc:cxnChg>
        <pc:cxnChg chg="add del mod">
          <ac:chgData name="Zwick, Stefanie" userId="86173c9a-f9f2-4d20-92c6-933846c40909" providerId="ADAL" clId="{EE041488-614C-4A8A-82B6-88116DDA1AA8}" dt="2019-11-03T15:17:14.270" v="4069" actId="478"/>
          <ac:cxnSpMkLst>
            <pc:docMk/>
            <pc:sldMk cId="2133847553" sldId="272"/>
            <ac:cxnSpMk id="71" creationId="{A730EA61-2421-403B-B6CB-BDD0896A8C21}"/>
          </ac:cxnSpMkLst>
        </pc:cxnChg>
        <pc:cxnChg chg="add">
          <ac:chgData name="Zwick, Stefanie" userId="86173c9a-f9f2-4d20-92c6-933846c40909" providerId="ADAL" clId="{EE041488-614C-4A8A-82B6-88116DDA1AA8}" dt="2019-11-03T15:17:39.973" v="4076"/>
          <ac:cxnSpMkLst>
            <pc:docMk/>
            <pc:sldMk cId="2133847553" sldId="272"/>
            <ac:cxnSpMk id="74" creationId="{61E63396-5F3A-4305-817C-473191142F7D}"/>
          </ac:cxnSpMkLst>
        </pc:cxnChg>
      </pc:sldChg>
      <pc:sldChg chg="addSp delSp modSp add ord modTransition delAnim modAnim modNotesTx">
        <pc:chgData name="Zwick, Stefanie" userId="86173c9a-f9f2-4d20-92c6-933846c40909" providerId="ADAL" clId="{EE041488-614C-4A8A-82B6-88116DDA1AA8}" dt="2019-11-03T15:43:24.072" v="4245"/>
        <pc:sldMkLst>
          <pc:docMk/>
          <pc:sldMk cId="934872279" sldId="273"/>
        </pc:sldMkLst>
        <pc:spChg chg="del">
          <ac:chgData name="Zwick, Stefanie" userId="86173c9a-f9f2-4d20-92c6-933846c40909" providerId="ADAL" clId="{EE041488-614C-4A8A-82B6-88116DDA1AA8}" dt="2019-11-03T15:25:44.165" v="4116" actId="478"/>
          <ac:spMkLst>
            <pc:docMk/>
            <pc:sldMk cId="934872279" sldId="273"/>
            <ac:spMk id="14" creationId="{BB11DAB9-018F-41AE-9A3F-E9587988D231}"/>
          </ac:spMkLst>
        </pc:spChg>
        <pc:spChg chg="mod">
          <ac:chgData name="Zwick, Stefanie" userId="86173c9a-f9f2-4d20-92c6-933846c40909" providerId="ADAL" clId="{EE041488-614C-4A8A-82B6-88116DDA1AA8}" dt="2019-11-03T15:07:23.651" v="3979" actId="1036"/>
          <ac:spMkLst>
            <pc:docMk/>
            <pc:sldMk cId="934872279" sldId="273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6:39.671" v="3913" actId="478"/>
          <ac:spMkLst>
            <pc:docMk/>
            <pc:sldMk cId="934872279" sldId="273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7:10.341" v="3936" actId="1076"/>
          <ac:spMkLst>
            <pc:docMk/>
            <pc:sldMk cId="934872279" sldId="273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4" creationId="{12B6B646-05D5-4E11-9E74-9CFD6F9CF965}"/>
          </ac:spMkLst>
        </pc:spChg>
        <pc:spChg chg="del mod">
          <ac:chgData name="Zwick, Stefanie" userId="86173c9a-f9f2-4d20-92c6-933846c40909" providerId="ADAL" clId="{EE041488-614C-4A8A-82B6-88116DDA1AA8}" dt="2019-11-03T13:13:40.712" v="3027" actId="478"/>
          <ac:spMkLst>
            <pc:docMk/>
            <pc:sldMk cId="934872279" sldId="273"/>
            <ac:spMk id="26" creationId="{1E79BEE1-C71A-436A-9355-B3F2FBA60176}"/>
          </ac:spMkLst>
        </pc:spChg>
        <pc:spChg chg="del">
          <ac:chgData name="Zwick, Stefanie" userId="86173c9a-f9f2-4d20-92c6-933846c40909" providerId="ADAL" clId="{EE041488-614C-4A8A-82B6-88116DDA1AA8}" dt="2019-11-03T15:06:54.023" v="3916" actId="478"/>
          <ac:spMkLst>
            <pc:docMk/>
            <pc:sldMk cId="934872279" sldId="273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3:13:41.345" v="3028" actId="478"/>
          <ac:spMkLst>
            <pc:docMk/>
            <pc:sldMk cId="934872279" sldId="273"/>
            <ac:spMk id="28" creationId="{CE6F17F6-4A15-476E-87F2-F92EAF5880DD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1" creationId="{7BD539B5-25F5-4F64-8B20-B201CC2E7C4E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3" creationId="{56C2C127-8AB6-4096-A3A4-4E0A894AAF25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4" creationId="{F2874D55-B100-49F7-8C33-4BD4C4EFB39E}"/>
          </ac:spMkLst>
        </pc:spChg>
        <pc:spChg chg="add del">
          <ac:chgData name="Zwick, Stefanie" userId="86173c9a-f9f2-4d20-92c6-933846c40909" providerId="ADAL" clId="{EE041488-614C-4A8A-82B6-88116DDA1AA8}" dt="2019-11-03T15:25:44.805" v="4117" actId="478"/>
          <ac:spMkLst>
            <pc:docMk/>
            <pc:sldMk cId="934872279" sldId="273"/>
            <ac:spMk id="50" creationId="{1D460AFB-AC9E-40D6-A0F4-47861C246ADE}"/>
          </ac:spMkLst>
        </pc:spChg>
        <pc:spChg chg="add del">
          <ac:chgData name="Zwick, Stefanie" userId="86173c9a-f9f2-4d20-92c6-933846c40909" providerId="ADAL" clId="{EE041488-614C-4A8A-82B6-88116DDA1AA8}" dt="2019-11-03T15:07:20.585" v="3969" actId="478"/>
          <ac:spMkLst>
            <pc:docMk/>
            <pc:sldMk cId="934872279" sldId="273"/>
            <ac:spMk id="51" creationId="{0A1645F0-F988-43F8-B51B-5A5107387393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2" creationId="{A067572B-2387-4D55-A25A-AF44656EF675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3" creationId="{E3FED4ED-9282-4FE4-B78C-F11850DC12A1}"/>
          </ac:spMkLst>
        </pc:spChg>
        <pc:spChg chg="add mod">
          <ac:chgData name="Zwick, Stefanie" userId="86173c9a-f9f2-4d20-92c6-933846c40909" providerId="ADAL" clId="{EE041488-614C-4A8A-82B6-88116DDA1AA8}" dt="2019-11-03T15:07:43.398" v="3989" actId="1076"/>
          <ac:spMkLst>
            <pc:docMk/>
            <pc:sldMk cId="934872279" sldId="273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43.016" v="4115" actId="478"/>
          <ac:picMkLst>
            <pc:docMk/>
            <pc:sldMk cId="934872279" sldId="273"/>
            <ac:picMk id="10" creationId="{54571732-02DB-4ED5-BB09-2F332C046EBC}"/>
          </ac:picMkLst>
        </pc:picChg>
        <pc:cxnChg chg="del mod">
          <ac:chgData name="Zwick, Stefanie" userId="86173c9a-f9f2-4d20-92c6-933846c40909" providerId="ADAL" clId="{EE041488-614C-4A8A-82B6-88116DDA1AA8}" dt="2019-11-03T15:26:14.096" v="4122" actId="478"/>
          <ac:cxnSpMkLst>
            <pc:docMk/>
            <pc:sldMk cId="934872279" sldId="273"/>
            <ac:cxnSpMk id="5" creationId="{DF9D020D-E6F5-4317-94D6-15A54FAD7BA0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23" creationId="{95DC00A5-6D3E-4799-9508-84750BC06584}"/>
          </ac:cxnSpMkLst>
        </pc:cxnChg>
        <pc:cxnChg chg="add del mod">
          <ac:chgData name="Zwick, Stefanie" userId="86173c9a-f9f2-4d20-92c6-933846c40909" providerId="ADAL" clId="{EE041488-614C-4A8A-82B6-88116DDA1AA8}" dt="2019-11-03T15:03:46.802" v="3870" actId="478"/>
          <ac:cxnSpMkLst>
            <pc:docMk/>
            <pc:sldMk cId="934872279" sldId="273"/>
            <ac:cxnSpMk id="25" creationId="{0EE99F18-521D-4E81-9E2A-A219C380192E}"/>
          </ac:cxnSpMkLst>
        </pc:cxnChg>
        <pc:cxnChg chg="del mod">
          <ac:chgData name="Zwick, Stefanie" userId="86173c9a-f9f2-4d20-92c6-933846c40909" providerId="ADAL" clId="{EE041488-614C-4A8A-82B6-88116DDA1AA8}" dt="2019-11-03T13:14:03.497" v="3033" actId="478"/>
          <ac:cxnSpMkLst>
            <pc:docMk/>
            <pc:sldMk cId="934872279" sldId="273"/>
            <ac:cxnSpMk id="29" creationId="{3E55B8DA-C753-43BA-B881-D20F48CD0763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0" creationId="{7607FF6B-018A-492D-BDF1-2DCB0B880FAB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2" creationId="{3136DA63-9A9E-4D66-BB87-BDEA72E11DD8}"/>
          </ac:cxnSpMkLst>
        </pc:cxnChg>
        <pc:cxnChg chg="add del mod">
          <ac:chgData name="Zwick, Stefanie" userId="86173c9a-f9f2-4d20-92c6-933846c40909" providerId="ADAL" clId="{EE041488-614C-4A8A-82B6-88116DDA1AA8}" dt="2019-11-03T15:04:17.852" v="3884" actId="478"/>
          <ac:cxnSpMkLst>
            <pc:docMk/>
            <pc:sldMk cId="934872279" sldId="273"/>
            <ac:cxnSpMk id="35" creationId="{1395E593-9EB0-4A46-BD4C-09FA87E030E2}"/>
          </ac:cxnSpMkLst>
        </pc:cxnChg>
        <pc:cxnChg chg="add del mod">
          <ac:chgData name="Zwick, Stefanie" userId="86173c9a-f9f2-4d20-92c6-933846c40909" providerId="ADAL" clId="{EE041488-614C-4A8A-82B6-88116DDA1AA8}" dt="2019-11-03T15:18:25.984" v="4082" actId="478"/>
          <ac:cxnSpMkLst>
            <pc:docMk/>
            <pc:sldMk cId="934872279" sldId="273"/>
            <ac:cxnSpMk id="45" creationId="{91AAC93E-03A3-4DC2-A794-D1DC44B5BBF0}"/>
          </ac:cxnSpMkLst>
        </pc:cxnChg>
        <pc:cxnChg chg="add del mod">
          <ac:chgData name="Zwick, Stefanie" userId="86173c9a-f9f2-4d20-92c6-933846c40909" providerId="ADAL" clId="{EE041488-614C-4A8A-82B6-88116DDA1AA8}" dt="2019-11-03T15:08:52.507" v="3999" actId="478"/>
          <ac:cxnSpMkLst>
            <pc:docMk/>
            <pc:sldMk cId="934872279" sldId="273"/>
            <ac:cxnSpMk id="57" creationId="{59055105-C719-45FF-92D3-717878DCBF0C}"/>
          </ac:cxnSpMkLst>
        </pc:cxnChg>
        <pc:cxnChg chg="add del mod">
          <ac:chgData name="Zwick, Stefanie" userId="86173c9a-f9f2-4d20-92c6-933846c40909" providerId="ADAL" clId="{EE041488-614C-4A8A-82B6-88116DDA1AA8}" dt="2019-11-03T15:25:45.453" v="4118" actId="478"/>
          <ac:cxnSpMkLst>
            <pc:docMk/>
            <pc:sldMk cId="934872279" sldId="273"/>
            <ac:cxnSpMk id="62" creationId="{DB2DA437-2A8A-4316-93BA-9EF8BAA59691}"/>
          </ac:cxnSpMkLst>
        </pc:cxnChg>
        <pc:cxnChg chg="add del mod">
          <ac:chgData name="Zwick, Stefanie" userId="86173c9a-f9f2-4d20-92c6-933846c40909" providerId="ADAL" clId="{EE041488-614C-4A8A-82B6-88116DDA1AA8}" dt="2019-11-03T15:18:16.889" v="4080" actId="478"/>
          <ac:cxnSpMkLst>
            <pc:docMk/>
            <pc:sldMk cId="934872279" sldId="273"/>
            <ac:cxnSpMk id="65" creationId="{757A8CDA-E853-4DA9-BBE3-B5DA8E6EC2A8}"/>
          </ac:cxnSpMkLst>
        </pc:cxnChg>
        <pc:cxnChg chg="add mod">
          <ac:chgData name="Zwick, Stefanie" userId="86173c9a-f9f2-4d20-92c6-933846c40909" providerId="ADAL" clId="{EE041488-614C-4A8A-82B6-88116DDA1AA8}" dt="2019-11-03T15:19:36.002" v="4095" actId="14100"/>
          <ac:cxnSpMkLst>
            <pc:docMk/>
            <pc:sldMk cId="934872279" sldId="273"/>
            <ac:cxnSpMk id="66" creationId="{1D25CD03-D03A-4860-B3A5-262888F4BA86}"/>
          </ac:cxnSpMkLst>
        </pc:cxnChg>
        <pc:cxnChg chg="add del">
          <ac:chgData name="Zwick, Stefanie" userId="86173c9a-f9f2-4d20-92c6-933846c40909" providerId="ADAL" clId="{EE041488-614C-4A8A-82B6-88116DDA1AA8}" dt="2019-11-03T15:19:37.768" v="4096" actId="478"/>
          <ac:cxnSpMkLst>
            <pc:docMk/>
            <pc:sldMk cId="934872279" sldId="273"/>
            <ac:cxnSpMk id="70" creationId="{C89543BA-D6B9-4E65-82BA-73E3B2C0FD38}"/>
          </ac:cxnSpMkLst>
        </pc:cxnChg>
        <pc:cxnChg chg="add">
          <ac:chgData name="Zwick, Stefanie" userId="86173c9a-f9f2-4d20-92c6-933846c40909" providerId="ADAL" clId="{EE041488-614C-4A8A-82B6-88116DDA1AA8}" dt="2019-11-03T15:26:11.035" v="4121"/>
          <ac:cxnSpMkLst>
            <pc:docMk/>
            <pc:sldMk cId="934872279" sldId="273"/>
            <ac:cxnSpMk id="73" creationId="{EACFA202-8B7E-4D46-986D-1A8D2F522B34}"/>
          </ac:cxnSpMkLst>
        </pc:cxnChg>
        <pc:cxnChg chg="add mod">
          <ac:chgData name="Zwick, Stefanie" userId="86173c9a-f9f2-4d20-92c6-933846c40909" providerId="ADAL" clId="{EE041488-614C-4A8A-82B6-88116DDA1AA8}" dt="2019-11-03T15:26:18.038" v="4124" actId="1076"/>
          <ac:cxnSpMkLst>
            <pc:docMk/>
            <pc:sldMk cId="934872279" sldId="273"/>
            <ac:cxnSpMk id="74" creationId="{122CB649-D58F-4E80-A410-F86E8AC26F1E}"/>
          </ac:cxnSpMkLst>
        </pc:cxnChg>
      </pc:sldChg>
      <pc:sldChg chg="addSp delSp modSp add delAnim modAnim">
        <pc:chgData name="Zwick, Stefanie" userId="86173c9a-f9f2-4d20-92c6-933846c40909" providerId="ADAL" clId="{EE041488-614C-4A8A-82B6-88116DDA1AA8}" dt="2019-11-03T15:22:30.094" v="4112"/>
        <pc:sldMkLst>
          <pc:docMk/>
          <pc:sldMk cId="4003775039" sldId="274"/>
        </pc:sldMkLst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1" creationId="{86618780-9F34-4CB6-9233-CB6D2DA364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2" creationId="{00512869-3F87-4788-9744-4710CFF47E44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4" creationId="{12B6B646-05D5-4E11-9E74-9CFD6F9CF965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7" creationId="{0B4AE909-1791-40FE-AD60-4ECF99204767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9" creationId="{0C2F4BF4-CF07-4191-B8DE-AF919623737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0" creationId="{C5959BC1-9415-42D7-8D55-0F6BCD6A9C41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2" creationId="{6A717CE3-0E71-4DB4-BCF8-081D81676E9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3" creationId="{D4A3FE26-FBCE-4455-B4E6-23993A5D4B49}"/>
          </ac:spMkLst>
        </pc:spChg>
        <pc:spChg chg="del">
          <ac:chgData name="Zwick, Stefanie" userId="86173c9a-f9f2-4d20-92c6-933846c40909" providerId="ADAL" clId="{EE041488-614C-4A8A-82B6-88116DDA1AA8}" dt="2019-11-03T15:05:44.423" v="3904" actId="478"/>
          <ac:spMkLst>
            <pc:docMk/>
            <pc:sldMk cId="4003775039" sldId="274"/>
            <ac:spMk id="34" creationId="{699EDE4F-801D-4880-A5E4-0ACA5E23E9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5" creationId="{44BFE876-6F5E-47AB-8C5F-6F52FCA112AD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6" creationId="{531C5F0A-150F-4420-8E14-48CE2BDF9109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7" creationId="{90483E88-6F36-45DE-A0E7-99F637E76982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0" creationId="{F2C20319-4398-48AD-8028-A722553BC0C9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2" creationId="{EE06B269-87CC-4518-B7BB-7267576A1509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49" creationId="{5EAFC45A-81D9-4F09-A83E-00289BB0784E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1" creationId="{5592B7F6-3FB4-4FFA-AE30-542BC797F7FF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2" creationId="{1D92AD6F-BCD3-4C7B-B201-095F741D5B75}"/>
          </ac:spMkLst>
        </pc:spChg>
        <pc:spChg chg="add del">
          <ac:chgData name="Zwick, Stefanie" userId="86173c9a-f9f2-4d20-92c6-933846c40909" providerId="ADAL" clId="{EE041488-614C-4A8A-82B6-88116DDA1AA8}" dt="2019-11-03T15:06:31.385" v="3911" actId="478"/>
          <ac:spMkLst>
            <pc:docMk/>
            <pc:sldMk cId="4003775039" sldId="274"/>
            <ac:spMk id="53" creationId="{F71C7AF8-9E79-4B2C-A8C1-7EDA25B00E53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4" creationId="{93762D0D-DACC-495D-8D68-938A89880A45}"/>
          </ac:spMkLst>
        </pc:spChg>
        <pc:spChg chg="add del">
          <ac:chgData name="Zwick, Stefanie" userId="86173c9a-f9f2-4d20-92c6-933846c40909" providerId="ADAL" clId="{EE041488-614C-4A8A-82B6-88116DDA1AA8}" dt="2019-11-03T15:06:11.291" v="3909" actId="478"/>
          <ac:spMkLst>
            <pc:docMk/>
            <pc:sldMk cId="4003775039" sldId="274"/>
            <ac:spMk id="55" creationId="{DAA03C64-03E9-4099-A53B-4D7F04F6602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6" creationId="{8ACE9703-9B21-4760-9F73-C3B8C3EF568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7" creationId="{5FED52D3-8866-44CB-87E8-704D79FB997A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8" creationId="{BF465B7F-0C20-4A4F-A8A1-B0258A66D8A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0" creationId="{B8DA5798-216F-4BDA-A528-6C45BA81E08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1" creationId="{50C2C65B-9C2A-4CB3-8B32-D2C88E0529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2" creationId="{57300AB5-8E8B-4534-B350-10CEB006D796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3" creationId="{56E4C453-3003-4592-ACCF-B2C3B6E72C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4" creationId="{5BFE0361-54B2-42FF-8C7F-9B829B6CBE18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5" creationId="{9FFE2537-BF62-47C0-A2E2-39A692E4B754}"/>
          </ac:spMkLst>
        </pc:spChg>
        <pc:spChg chg="add del">
          <ac:chgData name="Zwick, Stefanie" userId="86173c9a-f9f2-4d20-92c6-933846c40909" providerId="ADAL" clId="{EE041488-614C-4A8A-82B6-88116DDA1AA8}" dt="2019-11-03T15:06:10.458" v="3908" actId="478"/>
          <ac:spMkLst>
            <pc:docMk/>
            <pc:sldMk cId="4003775039" sldId="274"/>
            <ac:spMk id="70" creationId="{14DA95FC-F7CA-4D25-B523-34CC4E085C5A}"/>
          </ac:spMkLst>
        </pc:spChg>
        <pc:spChg chg="add del">
          <ac:chgData name="Zwick, Stefanie" userId="86173c9a-f9f2-4d20-92c6-933846c40909" providerId="ADAL" clId="{EE041488-614C-4A8A-82B6-88116DDA1AA8}" dt="2019-11-03T15:06:30.051" v="3910" actId="478"/>
          <ac:spMkLst>
            <pc:docMk/>
            <pc:sldMk cId="4003775039" sldId="274"/>
            <ac:spMk id="71" creationId="{1AA55FD2-645E-4113-A4CE-39B8226F98AB}"/>
          </ac:spMkLst>
        </pc:spChg>
        <pc:spChg chg="add del">
          <ac:chgData name="Zwick, Stefanie" userId="86173c9a-f9f2-4d20-92c6-933846c40909" providerId="ADAL" clId="{EE041488-614C-4A8A-82B6-88116DDA1AA8}" dt="2019-11-03T15:07:55.474" v="3990" actId="478"/>
          <ac:spMkLst>
            <pc:docMk/>
            <pc:sldMk cId="4003775039" sldId="274"/>
            <ac:spMk id="73" creationId="{9730A8D9-72E6-43D6-A14E-B1CB2A42B65E}"/>
          </ac:spMkLst>
        </pc:spChg>
        <pc:spChg chg="add del">
          <ac:chgData name="Zwick, Stefanie" userId="86173c9a-f9f2-4d20-92c6-933846c40909" providerId="ADAL" clId="{EE041488-614C-4A8A-82B6-88116DDA1AA8}" dt="2019-11-03T15:07:57.040" v="3991" actId="478"/>
          <ac:spMkLst>
            <pc:docMk/>
            <pc:sldMk cId="4003775039" sldId="274"/>
            <ac:spMk id="74" creationId="{93ED3B61-C70D-4941-B4AE-E7B512CFFD1A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6" creationId="{A08D8274-0FB5-44C4-BFE2-8B83D5518EEF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7" creationId="{BD9F6868-A7E6-4D79-AD11-F704C62C7E0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9" creationId="{ED4C4D24-3478-464A-A620-277A56B3D2E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0" creationId="{7DA72DCE-9611-44B0-A38F-59B11633B9E5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1" creationId="{5389F425-B108-494F-AEF0-FF5DD7465213}"/>
          </ac:spMkLst>
        </pc:sp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5" creationId="{E36DFB83-3576-4640-9653-591B49638CD1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1" creationId="{4AD66595-B25C-456F-8363-5E60FADEE5EA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8" creationId="{28CB5B2D-8B64-4029-9C82-F2378408AE68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9" creationId="{0C96F951-631D-4344-B709-A8849312F4D6}"/>
          </ac:cxnSpMkLst>
        </pc:cxnChg>
        <pc:cxnChg chg="del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1" creationId="{1FB17D0E-13BC-4D9A-9E64-37F2CB2FE9F1}"/>
          </ac:cxnSpMkLst>
        </pc:cxnChg>
        <pc:cxnChg chg="add del mod">
          <ac:chgData name="Zwick, Stefanie" userId="86173c9a-f9f2-4d20-92c6-933846c40909" providerId="ADAL" clId="{EE041488-614C-4A8A-82B6-88116DDA1AA8}" dt="2019-11-03T13:21:15.036" v="3353" actId="478"/>
          <ac:cxnSpMkLst>
            <pc:docMk/>
            <pc:sldMk cId="4003775039" sldId="274"/>
            <ac:cxnSpMk id="43" creationId="{54992396-A63F-419B-98F1-C9243CF9B8AF}"/>
          </ac:cxnSpMkLst>
        </pc:cxnChg>
        <pc:cxnChg chg="add del mod">
          <ac:chgData name="Zwick, Stefanie" userId="86173c9a-f9f2-4d20-92c6-933846c40909" providerId="ADAL" clId="{EE041488-614C-4A8A-82B6-88116DDA1AA8}" dt="2019-11-03T13:21:08.420" v="3338" actId="478"/>
          <ac:cxnSpMkLst>
            <pc:docMk/>
            <pc:sldMk cId="4003775039" sldId="274"/>
            <ac:cxnSpMk id="44" creationId="{1D1F448B-021B-494C-95ED-0FE4C1C26948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5" creationId="{D9C05058-F7CF-4D56-911C-2673DF4946D6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6" creationId="{5E935DDA-7566-4BA7-8A29-9075AB6CA74F}"/>
          </ac:cxnSpMkLst>
        </pc:cxnChg>
        <pc:cxnChg chg="add del mod">
          <ac:chgData name="Zwick, Stefanie" userId="86173c9a-f9f2-4d20-92c6-933846c40909" providerId="ADAL" clId="{EE041488-614C-4A8A-82B6-88116DDA1AA8}" dt="2019-11-03T15:05:59.277" v="3906" actId="478"/>
          <ac:cxnSpMkLst>
            <pc:docMk/>
            <pc:sldMk cId="4003775039" sldId="274"/>
            <ac:cxnSpMk id="47" creationId="{90D0830D-C2C9-4A7B-9C14-19DB10A5A100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48" creationId="{54833D03-71B5-4D1D-ACC5-A9E60AF721DB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50" creationId="{1517DA62-9FE9-4504-92AA-9B86F328911A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59" creationId="{CF037F20-10E7-4197-9948-C07A25BE5C60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6" creationId="{5A6AC422-38E2-48C1-BE01-3FE79A10DFE1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7" creationId="{06E1A611-E9BC-4658-9C18-8650BAB64CCD}"/>
          </ac:cxnSpMkLst>
        </pc:cxnChg>
        <pc:cxnChg chg="add del mod">
          <ac:chgData name="Zwick, Stefanie" userId="86173c9a-f9f2-4d20-92c6-933846c40909" providerId="ADAL" clId="{EE041488-614C-4A8A-82B6-88116DDA1AA8}" dt="2019-11-03T15:19:13.662" v="4089" actId="478"/>
          <ac:cxnSpMkLst>
            <pc:docMk/>
            <pc:sldMk cId="4003775039" sldId="274"/>
            <ac:cxnSpMk id="68" creationId="{3FD9FB07-3E8E-4878-8E69-64A822F54F8E}"/>
          </ac:cxnSpMkLst>
        </pc:cxnChg>
        <pc:cxnChg chg="add mod">
          <ac:chgData name="Zwick, Stefanie" userId="86173c9a-f9f2-4d20-92c6-933846c40909" providerId="ADAL" clId="{EE041488-614C-4A8A-82B6-88116DDA1AA8}" dt="2019-11-03T15:08:12.859" v="3994" actId="14100"/>
          <ac:cxnSpMkLst>
            <pc:docMk/>
            <pc:sldMk cId="4003775039" sldId="274"/>
            <ac:cxnSpMk id="69" creationId="{2E55873F-7856-476A-A8CF-9224E83A68E4}"/>
          </ac:cxnSpMkLst>
        </pc:cxnChg>
        <pc:cxnChg chg="add">
          <ac:chgData name="Zwick, Stefanie" userId="86173c9a-f9f2-4d20-92c6-933846c40909" providerId="ADAL" clId="{EE041488-614C-4A8A-82B6-88116DDA1AA8}" dt="2019-11-03T15:06:06.627" v="3907"/>
          <ac:cxnSpMkLst>
            <pc:docMk/>
            <pc:sldMk cId="4003775039" sldId="274"/>
            <ac:cxnSpMk id="72" creationId="{021543AB-F2E0-41A1-B5D4-47BF6E096818}"/>
          </ac:cxnSpMkLst>
        </pc:cxnChg>
        <pc:cxnChg chg="add del mod">
          <ac:chgData name="Zwick, Stefanie" userId="86173c9a-f9f2-4d20-92c6-933846c40909" providerId="ADAL" clId="{EE041488-614C-4A8A-82B6-88116DDA1AA8}" dt="2019-11-03T15:19:20.811" v="4091" actId="478"/>
          <ac:cxnSpMkLst>
            <pc:docMk/>
            <pc:sldMk cId="4003775039" sldId="274"/>
            <ac:cxnSpMk id="75" creationId="{BB3BC403-5EB8-4FC5-8D8A-3CF57F355281}"/>
          </ac:cxnSpMkLst>
        </pc:cxnChg>
        <pc:cxnChg chg="add del mod">
          <ac:chgData name="Zwick, Stefanie" userId="86173c9a-f9f2-4d20-92c6-933846c40909" providerId="ADAL" clId="{EE041488-614C-4A8A-82B6-88116DDA1AA8}" dt="2019-11-03T15:19:21.766" v="4092" actId="478"/>
          <ac:cxnSpMkLst>
            <pc:docMk/>
            <pc:sldMk cId="4003775039" sldId="274"/>
            <ac:cxnSpMk id="78" creationId="{1896F664-A03C-43F0-9801-06F0A330D555}"/>
          </ac:cxnSpMkLst>
        </pc:cxnChg>
        <pc:cxnChg chg="add">
          <ac:chgData name="Zwick, Stefanie" userId="86173c9a-f9f2-4d20-92c6-933846c40909" providerId="ADAL" clId="{EE041488-614C-4A8A-82B6-88116DDA1AA8}" dt="2019-11-03T15:19:16.704" v="4090"/>
          <ac:cxnSpMkLst>
            <pc:docMk/>
            <pc:sldMk cId="4003775039" sldId="274"/>
            <ac:cxnSpMk id="82" creationId="{5259007E-6D37-49B6-8D6F-A12F7C2EC622}"/>
          </ac:cxnSpMkLst>
        </pc:cxnChg>
        <pc:cxnChg chg="add">
          <ac:chgData name="Zwick, Stefanie" userId="86173c9a-f9f2-4d20-92c6-933846c40909" providerId="ADAL" clId="{EE041488-614C-4A8A-82B6-88116DDA1AA8}" dt="2019-11-03T15:19:45.687" v="4097"/>
          <ac:cxnSpMkLst>
            <pc:docMk/>
            <pc:sldMk cId="4003775039" sldId="274"/>
            <ac:cxnSpMk id="83" creationId="{C292DDF1-729E-444C-B916-ED6D9B837D64}"/>
          </ac:cxnSpMkLst>
        </pc:cxnChg>
        <pc:cxnChg chg="add mod">
          <ac:chgData name="Zwick, Stefanie" userId="86173c9a-f9f2-4d20-92c6-933846c40909" providerId="ADAL" clId="{EE041488-614C-4A8A-82B6-88116DDA1AA8}" dt="2019-11-03T15:19:48.626" v="4099" actId="1076"/>
          <ac:cxnSpMkLst>
            <pc:docMk/>
            <pc:sldMk cId="4003775039" sldId="274"/>
            <ac:cxnSpMk id="84" creationId="{ECE87C8E-F45C-499F-90C1-01DF1D67068C}"/>
          </ac:cxnSpMkLst>
        </pc:cxnChg>
        <pc:cxnChg chg="add">
          <ac:chgData name="Zwick, Stefanie" userId="86173c9a-f9f2-4d20-92c6-933846c40909" providerId="ADAL" clId="{EE041488-614C-4A8A-82B6-88116DDA1AA8}" dt="2019-11-03T15:22:27.818" v="4111"/>
          <ac:cxnSpMkLst>
            <pc:docMk/>
            <pc:sldMk cId="4003775039" sldId="274"/>
            <ac:cxnSpMk id="85" creationId="{51EEF6D0-1EE8-4FCE-BB98-50B8B6993BD2}"/>
          </ac:cxnSpMkLst>
        </pc:cxnChg>
      </pc:sldChg>
      <pc:sldChg chg="addSp delSp modSp add setBg delAnim modAnim">
        <pc:chgData name="Zwick, Stefanie" userId="86173c9a-f9f2-4d20-92c6-933846c40909" providerId="ADAL" clId="{EE041488-614C-4A8A-82B6-88116DDA1AA8}" dt="2019-11-03T15:10:02.658" v="4011" actId="408"/>
        <pc:sldMkLst>
          <pc:docMk/>
          <pc:sldMk cId="2730129287" sldId="275"/>
        </pc:sldMkLst>
        <pc:spChg chg="add mod">
          <ac:chgData name="Zwick, Stefanie" userId="86173c9a-f9f2-4d20-92c6-933846c40909" providerId="ADAL" clId="{EE041488-614C-4A8A-82B6-88116DDA1AA8}" dt="2019-11-03T14:39:52.561" v="3737"/>
          <ac:spMkLst>
            <pc:docMk/>
            <pc:sldMk cId="2730129287" sldId="275"/>
            <ac:spMk id="14" creationId="{A9E45E88-76CD-4BA7-8EE5-A29CF10A93A8}"/>
          </ac:spMkLst>
        </pc:spChg>
        <pc:spChg chg="del mod">
          <ac:chgData name="Zwick, Stefanie" userId="86173c9a-f9f2-4d20-92c6-933846c40909" providerId="ADAL" clId="{EE041488-614C-4A8A-82B6-88116DDA1AA8}" dt="2019-11-03T14:39:55.167" v="3738" actId="478"/>
          <ac:spMkLst>
            <pc:docMk/>
            <pc:sldMk cId="2730129287" sldId="275"/>
            <ac:spMk id="16" creationId="{9EAC2811-7EAB-40B3-B15B-DAB57FAD167F}"/>
          </ac:spMkLst>
        </pc:spChg>
        <pc:picChg chg="add del mod">
          <ac:chgData name="Zwick, Stefanie" userId="86173c9a-f9f2-4d20-92c6-933846c40909" providerId="ADAL" clId="{EE041488-614C-4A8A-82B6-88116DDA1AA8}" dt="2019-11-03T14:02:03.619" v="3552" actId="478"/>
          <ac:picMkLst>
            <pc:docMk/>
            <pc:sldMk cId="2730129287" sldId="275"/>
            <ac:picMk id="3" creationId="{FEAF1796-7776-436F-9734-38AA28AF2D74}"/>
          </ac:picMkLst>
        </pc:picChg>
        <pc:picChg chg="mod modCrop">
          <ac:chgData name="Zwick, Stefanie" userId="86173c9a-f9f2-4d20-92c6-933846c40909" providerId="ADAL" clId="{EE041488-614C-4A8A-82B6-88116DDA1AA8}" dt="2019-11-03T15:09:55.676" v="4009" actId="408"/>
          <ac:picMkLst>
            <pc:docMk/>
            <pc:sldMk cId="2730129287" sldId="275"/>
            <ac:picMk id="5" creationId="{2B8D18E7-08D5-4E01-AB22-7B745C5DFB5A}"/>
          </ac:picMkLst>
        </pc:picChg>
        <pc:picChg chg="add del mod">
          <ac:chgData name="Zwick, Stefanie" userId="86173c9a-f9f2-4d20-92c6-933846c40909" providerId="ADAL" clId="{EE041488-614C-4A8A-82B6-88116DDA1AA8}" dt="2019-11-03T14:01:51.446" v="3548" actId="478"/>
          <ac:picMkLst>
            <pc:docMk/>
            <pc:sldMk cId="2730129287" sldId="275"/>
            <ac:picMk id="6" creationId="{C68DE6B8-C4EC-4AE7-86C9-524107E7C204}"/>
          </ac:picMkLst>
        </pc:picChg>
        <pc:picChg chg="mod">
          <ac:chgData name="Zwick, Stefanie" userId="86173c9a-f9f2-4d20-92c6-933846c40909" providerId="ADAL" clId="{EE041488-614C-4A8A-82B6-88116DDA1AA8}" dt="2019-11-03T15:09:59.118" v="4010" actId="408"/>
          <ac:picMkLst>
            <pc:docMk/>
            <pc:sldMk cId="2730129287" sldId="275"/>
            <ac:picMk id="7" creationId="{0F6BC9E1-58C3-4302-A6D7-A4CDCA539B19}"/>
          </ac:picMkLst>
        </pc:picChg>
        <pc:picChg chg="mod">
          <ac:chgData name="Zwick, Stefanie" userId="86173c9a-f9f2-4d20-92c6-933846c40909" providerId="ADAL" clId="{EE041488-614C-4A8A-82B6-88116DDA1AA8}" dt="2019-11-03T15:10:02.658" v="4011" actId="408"/>
          <ac:picMkLst>
            <pc:docMk/>
            <pc:sldMk cId="2730129287" sldId="275"/>
            <ac:picMk id="9" creationId="{BEB0A418-DC95-41C7-9C32-B55BEEA51CE8}"/>
          </ac:picMkLst>
        </pc:picChg>
        <pc:picChg chg="add del mod">
          <ac:chgData name="Zwick, Stefanie" userId="86173c9a-f9f2-4d20-92c6-933846c40909" providerId="ADAL" clId="{EE041488-614C-4A8A-82B6-88116DDA1AA8}" dt="2019-11-03T14:01:59.371" v="3550" actId="478"/>
          <ac:picMkLst>
            <pc:docMk/>
            <pc:sldMk cId="2730129287" sldId="275"/>
            <ac:picMk id="10" creationId="{5C8E120C-7B77-42D7-AFB6-2B3197FA7F1A}"/>
          </ac:picMkLst>
        </pc:picChg>
        <pc:picChg chg="del">
          <ac:chgData name="Zwick, Stefanie" userId="86173c9a-f9f2-4d20-92c6-933846c40909" providerId="ADAL" clId="{EE041488-614C-4A8A-82B6-88116DDA1AA8}" dt="2019-11-03T14:02:04.151" v="3553" actId="478"/>
          <ac:picMkLst>
            <pc:docMk/>
            <pc:sldMk cId="2730129287" sldId="275"/>
            <ac:picMk id="11" creationId="{8A7A92D3-95EA-43B1-A8D1-8423B9DDF352}"/>
          </ac:picMkLst>
        </pc:picChg>
        <pc:picChg chg="add del mod">
          <ac:chgData name="Zwick, Stefanie" userId="86173c9a-f9f2-4d20-92c6-933846c40909" providerId="ADAL" clId="{EE041488-614C-4A8A-82B6-88116DDA1AA8}" dt="2019-11-03T14:37:20.117" v="3723" actId="478"/>
          <ac:picMkLst>
            <pc:docMk/>
            <pc:sldMk cId="2730129287" sldId="275"/>
            <ac:picMk id="13" creationId="{79977582-4B49-4CD1-BFE9-CEF1483EA107}"/>
          </ac:picMkLst>
        </pc:picChg>
      </pc:sldChg>
      <pc:sldChg chg="delSp modSp add modTransition delAnim modNotesTx">
        <pc:chgData name="Zwick, Stefanie" userId="86173c9a-f9f2-4d20-92c6-933846c40909" providerId="ADAL" clId="{EE041488-614C-4A8A-82B6-88116DDA1AA8}" dt="2019-11-03T16:11:27.230" v="4247"/>
        <pc:sldMkLst>
          <pc:docMk/>
          <pc:sldMk cId="134285366" sldId="276"/>
        </pc:sldMkLst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8" creationId="{95C9F583-4DAA-49EC-ADD2-E861E346480C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2" creationId="{A067572B-2387-4D55-A25A-AF44656EF675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3" creationId="{E3FED4ED-9282-4FE4-B78C-F11850DC12A1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51.781" v="4119" actId="478"/>
          <ac:picMkLst>
            <pc:docMk/>
            <pc:sldMk cId="134285366" sldId="276"/>
            <ac:picMk id="9" creationId="{D3DEC2DC-BC96-4CDE-BE82-75C01BCD3ADC}"/>
          </ac:picMkLst>
        </pc:picChg>
        <pc:cxnChg chg="del mod">
          <ac:chgData name="Zwick, Stefanie" userId="86173c9a-f9f2-4d20-92c6-933846c40909" providerId="ADAL" clId="{EE041488-614C-4A8A-82B6-88116DDA1AA8}" dt="2019-11-03T15:25:52.467" v="4120" actId="478"/>
          <ac:cxnSpMkLst>
            <pc:docMk/>
            <pc:sldMk cId="134285366" sldId="276"/>
            <ac:cxnSpMk id="5" creationId="{DF9D020D-E6F5-4317-94D6-15A54FAD7BA0}"/>
          </ac:cxnSpMkLst>
        </pc:cxnChg>
        <pc:cxnChg chg="del mod">
          <ac:chgData name="Zwick, Stefanie" userId="86173c9a-f9f2-4d20-92c6-933846c40909" providerId="ADAL" clId="{EE041488-614C-4A8A-82B6-88116DDA1AA8}" dt="2019-11-03T15:25:51.781" v="4119" actId="478"/>
          <ac:cxnSpMkLst>
            <pc:docMk/>
            <pc:sldMk cId="134285366" sldId="276"/>
            <ac:cxnSpMk id="66" creationId="{1D25CD03-D03A-4860-B3A5-262888F4BA8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380C-91A8-4F2E-AD31-7CC3545C7575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4B58A-A331-4D5F-B58B-47FB4114B8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11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125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936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9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17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Cycle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41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000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12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01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747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00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90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5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119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486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2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9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428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3565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47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5390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831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88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195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314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306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7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49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567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680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79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10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6E8BCB-3672-4A0F-B67E-A1ECA390406F}"/>
              </a:ext>
            </a:extLst>
          </p:cNvPr>
          <p:cNvSpPr txBox="1"/>
          <p:nvPr/>
        </p:nvSpPr>
        <p:spPr>
          <a:xfrm>
            <a:off x="5490453" y="359864"/>
            <a:ext cx="62007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TRANSPARENCY in the supply chain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informed decisions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302D5-131A-4FC0-B750-E764C0881A5A}"/>
              </a:ext>
            </a:extLst>
          </p:cNvPr>
          <p:cNvSpPr txBox="1"/>
          <p:nvPr/>
        </p:nvSpPr>
        <p:spPr>
          <a:xfrm>
            <a:off x="296890" y="5605383"/>
            <a:ext cx="487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EVERY DECISION</a:t>
            </a:r>
            <a:b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action to abolish slavery</a:t>
            </a:r>
          </a:p>
        </p:txBody>
      </p:sp>
    </p:spTree>
    <p:extLst>
      <p:ext uri="{BB962C8B-B14F-4D97-AF65-F5344CB8AC3E}">
        <p14:creationId xmlns:p14="http://schemas.microsoft.com/office/powerpoint/2010/main" val="259193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B887F-F56C-4791-B244-A2FE1CF44912}"/>
              </a:ext>
            </a:extLst>
          </p:cNvPr>
          <p:cNvSpPr/>
          <p:nvPr/>
        </p:nvSpPr>
        <p:spPr>
          <a:xfrm>
            <a:off x="1134282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294422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A4DBF0C-FDC0-44D0-8701-F72120D66397}"/>
              </a:ext>
            </a:extLst>
          </p:cNvPr>
          <p:cNvSpPr/>
          <p:nvPr/>
        </p:nvSpPr>
        <p:spPr>
          <a:xfrm>
            <a:off x="4651248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62870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959BC6-32DA-4E1E-A337-ED44FB4A53CE}"/>
              </a:ext>
            </a:extLst>
          </p:cNvPr>
          <p:cNvSpPr/>
          <p:nvPr/>
        </p:nvSpPr>
        <p:spPr>
          <a:xfrm>
            <a:off x="8175744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14497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9C304D-E92C-4854-BC49-FA63F302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250" b="3889"/>
          <a:stretch/>
        </p:blipFill>
        <p:spPr>
          <a:xfrm>
            <a:off x="308019" y="1345721"/>
            <a:ext cx="8405356" cy="4235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A7CEC-7522-401F-86C8-6698817AB105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Excited? Find out more on our webpage.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EA1F5-0565-47FE-8533-DC646C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7" t="40752" r="1896" b="16355"/>
          <a:stretch/>
        </p:blipFill>
        <p:spPr>
          <a:xfrm>
            <a:off x="8807405" y="1277916"/>
            <a:ext cx="3076576" cy="1715054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B69BA8-68A9-4288-A092-7E2EBB266B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40752" r="49613" b="19995"/>
          <a:stretch/>
        </p:blipFill>
        <p:spPr>
          <a:xfrm>
            <a:off x="8807404" y="2945345"/>
            <a:ext cx="3013121" cy="1569506"/>
          </a:xfrm>
          <a:prstGeom prst="rect">
            <a:avLst/>
          </a:prstGeom>
        </p:spPr>
      </p:pic>
      <p:pic>
        <p:nvPicPr>
          <p:cNvPr id="14" name="Picture 13" descr="A picture containing plate, drawing, parked, city&#10;&#10;Description automatically generated">
            <a:extLst>
              <a:ext uri="{FF2B5EF4-FFF2-40B4-BE49-F238E27FC236}">
                <a16:creationId xmlns:a16="http://schemas.microsoft.com/office/drawing/2014/main" id="{1D29C7CA-0863-4E8C-A81C-6A131BBBB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79" y="4679449"/>
            <a:ext cx="1895147" cy="18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A92D3-95EA-43B1-A8D1-8423B9DDF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C07B0-D6AF-4430-9676-5F30140414C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Customer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6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9591"/>
            <a:ext cx="2639792" cy="514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45E88-76CD-4BA7-8EE5-A29CF10A93A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Employee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01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26F7A93E-DB7B-47BC-8345-C0E9018B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7D0AA4-F71A-4311-8468-266864CB0B73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with ID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up smart contract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B2D550-AFB7-4692-A9C8-19BE41B8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2" name="Picture 21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DB2E4D23-9798-4BA4-A3A0-E4AEC3F4C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CAEEBA-C540-462C-AA67-4AC4A307F79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and hardware 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of products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AAD0A-AEA8-4906-B374-033A6D2E4AA9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download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DEC67-5F94-423A-97AC-BB6CFEBFCF81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3DA87-A203-4594-B674-4F27B555A59F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37586-6F1B-4ECF-B187-3C2631CACC4F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925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F9D020D-E6F5-4317-94D6-15A54FAD7B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79BEE1-C71A-436A-9355-B3F2FBA60176}"/>
              </a:ext>
            </a:extLst>
          </p:cNvPr>
          <p:cNvSpPr/>
          <p:nvPr/>
        </p:nvSpPr>
        <p:spPr>
          <a:xfrm>
            <a:off x="8913731" y="3163777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produce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E6F17F6-4A15-476E-87F2-F92EAF5880DD}"/>
              </a:ext>
            </a:extLst>
          </p:cNvPr>
          <p:cNvSpPr/>
          <p:nvPr/>
        </p:nvSpPr>
        <p:spPr>
          <a:xfrm rot="10800000" flipH="1">
            <a:off x="8572500" y="3038474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E55B8DA-C753-43BA-B881-D20F48CD0763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6C359-B05B-4501-A70D-5AA60F12DEC1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948227-5230-45F1-8595-7C8F610EA428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4E4501-16F9-4587-86EC-55D6BC879EA5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8E7E49F-F7A6-427C-B4A0-5DBB42B08722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814A972-83FC-4861-9FB2-556BE3D99DE8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AA135D-2D00-40CE-A26F-A35F102B4C60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72" name="Arrow: Curved Right 71">
            <a:extLst>
              <a:ext uri="{FF2B5EF4-FFF2-40B4-BE49-F238E27FC236}">
                <a16:creationId xmlns:a16="http://schemas.microsoft.com/office/drawing/2014/main" id="{4A46E01B-63D6-476E-99B6-BA15F137AF6E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8" grpId="0" animBg="1"/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55AC13-2D53-4067-96C6-E1B3834B85F2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67572B-2387-4D55-A25A-AF44656EF675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53" name="Arrow: Curved Right 52">
            <a:extLst>
              <a:ext uri="{FF2B5EF4-FFF2-40B4-BE49-F238E27FC236}">
                <a16:creationId xmlns:a16="http://schemas.microsoft.com/office/drawing/2014/main" id="{E3FED4ED-9282-4FE4-B78C-F11850DC12A1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A3D2DF61-7E2A-4ECF-A0DD-EB768C63EA0E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25CD03-D03A-4860-B3A5-262888F4BA8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ACFA202-8B7E-4D46-986D-1A8D2F522B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22CB649-D58F-4E80-A410-F86E8AC26F1E}"/>
              </a:ext>
            </a:extLst>
          </p:cNvPr>
          <p:cNvCxnSpPr>
            <a:cxnSpLocks/>
          </p:cNvCxnSpPr>
          <p:nvPr/>
        </p:nvCxnSpPr>
        <p:spPr>
          <a:xfrm>
            <a:off x="8191500" y="349584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12869-3F87-4788-9744-4710CFF47E44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DEC9F4-8C59-40FA-9A52-6434F73F741E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C5959BC1-9415-42D7-8D55-0F6BCD6A9C41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D66595-B25C-456F-8363-5E60FADEE5EA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717CE3-0E71-4DB4-BCF8-081D81676E9F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A3FE26-FBCE-4455-B4E6-23993A5D4B49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EDE4F-801D-4880-A5E4-0ACA5E23E95E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4BFE876-6F5E-47AB-8C5F-6F52FCA112AD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531C5F0A-150F-4420-8E14-48CE2BDF9109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90483E88-6F36-45DE-A0E7-99F637E76982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8CB5B2D-8B64-4029-9C82-F2378408AE6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96F951-631D-4344-B709-A8849312F4D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EEC686E-5F0E-4D57-85E3-C87B03C0FA86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B422C-A753-4527-823B-8DEF7AED6ADD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1E63396-5F3A-4305-817C-473191142F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D460AFB-AC9E-40D6-A0F4-47861C246ADE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B2DA437-2A8A-4316-93BA-9EF8BAA59691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833D03-71B5-4D1D-ACC5-A9E60AF721D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EAFC45A-81D9-4F09-A83E-00289BB078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7DA62-9FE9-4504-92AA-9B86F328911A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92B7F6-3FB4-4FFA-AE30-542BC797F7FF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D92AD6F-BCD3-4C7B-B201-095F741D5B75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3762D0D-DACC-495D-8D68-938A89880A45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CE9703-9B21-4760-9F73-C3B8C3EF568C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FED52D3-8866-44CB-87E8-704D79FB997A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BF465B7F-0C20-4A4F-A8A1-B0258A66D8AC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037F20-10E7-4197-9948-C07A25BE5C60}"/>
              </a:ext>
            </a:extLst>
          </p:cNvPr>
          <p:cNvCxnSpPr>
            <a:cxnSpLocks/>
            <a:endCxn id="57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8DA5798-216F-4BDA-A528-6C45BA81E085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0C2C65B-9C2A-4CB3-8B32-D2C88E052941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300AB5-8E8B-4534-B350-10CEB006D796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63" name="Arrow: Bent 62">
            <a:extLst>
              <a:ext uri="{FF2B5EF4-FFF2-40B4-BE49-F238E27FC236}">
                <a16:creationId xmlns:a16="http://schemas.microsoft.com/office/drawing/2014/main" id="{56E4C453-3003-4592-ACCF-B2C3B6E72C41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5BFE0361-54B2-42FF-8C7F-9B829B6CBE18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5" name="Arrow: Bent 64">
            <a:extLst>
              <a:ext uri="{FF2B5EF4-FFF2-40B4-BE49-F238E27FC236}">
                <a16:creationId xmlns:a16="http://schemas.microsoft.com/office/drawing/2014/main" id="{9FFE2537-BF62-47C0-A2E2-39A692E4B754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A6AC422-38E2-48C1-BE01-3FE79A10DFE1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6E1A611-E9BC-4658-9C18-8650BAB64CC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E55873F-7856-476A-A8CF-9224E83A68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21543AB-F2E0-41A1-B5D4-47BF6E0968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8D8274-0FB5-44C4-BFE2-8B83D5518EEF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9F6868-A7E6-4D79-AD11-F704C62C7E0E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D4C4D24-3478-464A-A620-277A56B3D2EE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80" name="Arrow: Curved Right 79">
            <a:extLst>
              <a:ext uri="{FF2B5EF4-FFF2-40B4-BE49-F238E27FC236}">
                <a16:creationId xmlns:a16="http://schemas.microsoft.com/office/drawing/2014/main" id="{7DA72DCE-9611-44B0-A38F-59B11633B9E5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1" name="Arrow: Curved Right 80">
            <a:extLst>
              <a:ext uri="{FF2B5EF4-FFF2-40B4-BE49-F238E27FC236}">
                <a16:creationId xmlns:a16="http://schemas.microsoft.com/office/drawing/2014/main" id="{5389F425-B108-494F-AEF0-FF5DD7465213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59007E-6D37-49B6-8D6F-A12F7C2EC622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92DDF1-729E-444C-B916-ED6D9B837D64}"/>
              </a:ext>
            </a:extLst>
          </p:cNvPr>
          <p:cNvCxnSpPr>
            <a:cxnSpLocks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E87C8E-F45C-499F-90C1-01DF1D67068C}"/>
              </a:ext>
            </a:extLst>
          </p:cNvPr>
          <p:cNvCxnSpPr>
            <a:cxnSpLocks/>
          </p:cNvCxnSpPr>
          <p:nvPr/>
        </p:nvCxnSpPr>
        <p:spPr>
          <a:xfrm>
            <a:off x="8191500" y="351489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EEF6D0-1EE8-4FCE-BB98-50B8B6993BD2}"/>
              </a:ext>
            </a:extLst>
          </p:cNvPr>
          <p:cNvCxnSpPr>
            <a:cxnSpLocks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75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200</Paragraphs>
  <Slides>13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Zwick, Stefanie</dc:creator>
  <cp:lastModifiedBy>Zwick, Stefanie</cp:lastModifiedBy>
  <cp:revision>3</cp:revision>
  <dcterms:created xsi:type="dcterms:W3CDTF">2019-11-03T09:18:05Z</dcterms:created>
  <dcterms:modified xsi:type="dcterms:W3CDTF">2019-11-03T16:11:36Z</dcterms:modified>
</cp:coreProperties>
</file>